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03" r:id="rId6"/>
    <p:sldId id="304" r:id="rId7"/>
    <p:sldId id="260" r:id="rId8"/>
    <p:sldId id="261" r:id="rId9"/>
    <p:sldId id="262" r:id="rId10"/>
    <p:sldId id="263" r:id="rId11"/>
    <p:sldId id="264" r:id="rId12"/>
    <p:sldId id="265" r:id="rId13"/>
    <p:sldId id="377" r:id="rId14"/>
    <p:sldId id="383" r:id="rId15"/>
    <p:sldId id="378" r:id="rId16"/>
    <p:sldId id="379" r:id="rId17"/>
    <p:sldId id="380" r:id="rId18"/>
    <p:sldId id="375" r:id="rId19"/>
    <p:sldId id="381" r:id="rId20"/>
    <p:sldId id="382" r:id="rId21"/>
    <p:sldId id="37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719"/>
  </p:normalViewPr>
  <p:slideViewPr>
    <p:cSldViewPr snapToGrid="0">
      <p:cViewPr varScale="1">
        <p:scale>
          <a:sx n="97" d="100"/>
          <a:sy n="97" d="100"/>
        </p:scale>
        <p:origin x="2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2:33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16122 3369 0,'0'53'125,"0"-18"-109,0-17 15,0-1-15,0 1-1,0 35 16,0-35 1,0 70 30,18 53-46,17-35-1,-18-124 110,1-70-93,17 53-32,-17-89 31,35 36 0,-18 35-15,1 18-1,-19 0 1,1 17 0,-18 0-1,0 1 1</inkml:trace>
  <inkml:trace contextRef="#ctx0" brushRef="#br0" timeOffset="1281.83">16581 3616 0,'0'35'125,"0"-17"-109,0 17-1,0-17 1,0-1 0,35 36-1,-18-53 1,19 36-16,17-36 31,-18 0-31,36 0 16,-1 0-1,-70-18-15,18 0 16,-18-35 0,17 1-1,-17 16 1,0-34 0,0 34-1,0 19 173,-35 17-173,0 0 79,17 0-47,-105 35-16,52 0 0,36-35-15,17 18-16</inkml:trace>
  <inkml:trace contextRef="#ctx0" brushRef="#br0" timeOffset="2489.84">17145 3598 0,'18'0'78,"-18"71"-46,0-18-1,0-36-16,0 1 345,0 53-345,0-18 1</inkml:trace>
  <inkml:trace contextRef="#ctx0" brushRef="#br0" timeOffset="2971">17268 3387 0</inkml:trace>
  <inkml:trace contextRef="#ctx0" brushRef="#br0" timeOffset="4209.45">17692 3616 0,'0'0'0,"-18"-18"16,-17 18 78,-212 0-63,194 0 0,35 106 1,18-53-1,0-35 0,18 17-15,0 0-1,17-35 1,0 0 15,-17 0-15,35 0-1,-18-17 1,-17-1-16,17-35 16,71-70-1,-71 34-15,36-34 16,-36-1 0,-17 72 15,-1 34-16,-17 0 1,0-17 0,0 17-1,0-35 1,0 18 0,0 159 93,0 158-78,0-53-15,0-105-1,0-19 1,18-52 0,-18-35-16,17-18 62,1 0-46</inkml:trace>
  <inkml:trace contextRef="#ctx0" brushRef="#br0" timeOffset="4976.74">18891 3334 0,'-35'0'62,"0"17"-46,-1 36-16,19-35 15,-71 123 1,-18 0 0,70-88-1,36-18-15,0 18 16,0 53 15,0 0-15,71-18-1,-36-53 1,-17-35 47,70 0-48,18 0-15,-18 0 16,0 0-16</inkml:trace>
  <inkml:trace contextRef="#ctx0" brushRef="#br0" timeOffset="6608.54">22737 3175 0,'-18'0'62,"36"35"-46,17 1-16,-18-1 16,54 35-1,17 36 1,-53-71-16,-35 18 15,0-17 17,0 17-17,0 0 1,0-18 15,-17 35-15,-18-52-1,-1 17 1,19-35 140,-54 36-124,-17-1-1,53-35-16,35 17-15,-18-17 16</inkml:trace>
  <inkml:trace contextRef="#ctx0" brushRef="#br0" timeOffset="12441.56">17621 2258 0,'18'0'94,"70"0"-79,141 0 1,-70 0 0,-106 0-16,0 0 78,0 17-63,106 107 17,-71-18-32,-53-53 31,0-18-31,-35 18 78,53 88-47,-53-123-15,0 17-1,0-17 1,0 52 0,0 18-1,0-52 1,0-1 15,0-18-15,0 36-1,-17-35 1,17 0 0,-18-1 46,-35 36 16,0 0-62,18-18 0,17-70 218,89-71-218,-18 53 15,17 18-16,-17 17 1,-18-17 0,1 18-1,-19 17 1,19-36-16,122 19 31,89-54-15,53-35-1,-18 71 1,36-18 0,-177 53-1,-106 0 1</inkml:trace>
  <inkml:trace contextRef="#ctx0" brushRef="#br0" timeOffset="14012.63">18397 1429 0,'0'106'47,"0"17"-16,0-88-16,18 1 1,-18-19 0,18-34 93,52-107-78,-52 107 1,-1 17 108,1 35-109,0-35 94,17 0-109,36-35 0,-19 17-1,-34 18 1,35 18 125,88 140-110,-141-140-16</inkml:trace>
  <inkml:trace contextRef="#ctx0" brushRef="#br0" timeOffset="14505.7">19262 1535 0,'17'105'62,"-17"72"-31,0-160 1</inkml:trace>
  <inkml:trace contextRef="#ctx0" brushRef="#br0" timeOffset="15345.51">19385 1588 0,'0'35'94,"18"-18"-79,17 54 1,-17-53 0,-18-1-1,70-34 204,-17-36-203,-18 0-16,18 35 15,53-52 1,-88 52-16</inkml:trace>
  <inkml:trace contextRef="#ctx0" brushRef="#br0" timeOffset="16711.86">19614 3651 0,'0'36'32,"0"87"-1,0-70-15,0 0 15</inkml:trace>
  <inkml:trace contextRef="#ctx0" brushRef="#br0" timeOffset="17100.09">19632 3334 0</inkml:trace>
  <inkml:trace contextRef="#ctx0" brushRef="#br0" timeOffset="17510.66">19879 3581 0,'18'35'16,"-18"53"0,0-53 15,0-17-16,0 0-15,0-1 32,0-52 61,0-18-77,0 0-16,0 0 16</inkml:trace>
  <inkml:trace contextRef="#ctx0" brushRef="#br0" timeOffset="18560.62">19914 3563 0,'36'0'469,"-19"18"-391,-17-1-62,0 19-16,18-19 16,-18 1-1,17-18 141,1 53-140,0 0-16,-18-18 31,0-17-15,17-18 109,19 0-125</inkml:trace>
  <inkml:trace contextRef="#ctx0" brushRef="#br0" timeOffset="19209.71">20161 3581 0,'18'0'141,"158"-36"-110,-123 36-31,-35 0 15,-1 0 110,19 0-93,-19 0-1</inkml:trace>
  <inkml:trace contextRef="#ctx0" brushRef="#br0" timeOffset="19926.62">20302 3316 0,'0'106'78,"0"0"-63,0 0 1,18-18 0,-18-53-1,18 36 32,-1-54-31,1 1-1,0 0 1,52-18 47,159 0-32,-193 0 0,-1-18-15,-35 0-16,35-52 31,-17 34-15</inkml:trace>
  <inkml:trace contextRef="#ctx0" brushRef="#br0" timeOffset="20593.79">21396 3528 0,'35'17'47,"-35"72"-32,0-36 1,0-36 0,18 36-1,-18-35 1</inkml:trace>
  <inkml:trace contextRef="#ctx0" brushRef="#br0" timeOffset="21016.49">21467 3228 0</inkml:trace>
  <inkml:trace contextRef="#ctx0" brushRef="#br0" timeOffset="24066.86">21678 2910 0,'-17'0'188,"-36"0"-173,35 0 17,-17 18-1,17-18-15,-17 18 15,-36 17-16,-17 0 1,17 1 0,36-1-16,18-18 31,-19 36-15,36-35-16,-17 17 15,17-17 1,-18 0-1,18 34 1,-18 19 0,1 0-1,17 17 1,-18-35 0,0 17 15,1-34-16,17-1-15,0 0 16,-18 36 0,18-54-16,0 54 15,0-18 1,0 17 0,0-17-1,53 35 1,-35-52-1,-1-1 1,54 18 47,52 0-32,-87-53-16,70 0 48,105-18-47,-34-35-1,-107-35 1,-17 35-1,-35 0 1,-1 18-16,-17-18 16,18-70-1,-18 87-15,0-105 16,0 35 15,0 89-15,0-54-1,-18-70 1,-35-71 0,1 54-1,16 122 1,1 1 31,-71-35-16</inkml:trace>
  <inkml:trace contextRef="#ctx0" brushRef="#br0" timeOffset="25441.81">23601 11042 0,'0'-18'32,"17"-17"-17,230-36 1,159 19-1,176 16 1,106 19 0,53-36-1,88 53 1,-476-18-16,370-70 16,-282 70-1,0-70 1,-159 88-1,-123 0 1,-89 0 0,19 0-1,-54-18 1,53 18 0,194 0 15,1 0-16,-125 0 1</inkml:trace>
  <inkml:trace contextRef="#ctx0" brushRef="#br0" timeOffset="27921.59">27340 9631 0,'-17'-18'31,"-1"1"-31,-35-19 16,-123-87 0,-36-89-1,-35-70 1,106 106-16,0-19 15,-300-369 1,70 264 0,142 71-1,70 88 1,36-18 0,-106-70 15,52 70-16,36-17 1,35 34 0,-35-16-1,-53-54 1,141 141-16,0 36 16,-88-176-1,88 122 1,18 19-1,17 52 1,-17-17 0,-35-18 15,-19 0 0,36 0-31,-35-17 16,-18-36-1,54 70-15,-19-34 16,-17-18 0,70 88-1,-17-36 32,-36-34-16,1 17 16,52 53-47,-70-71 16,35 36 15,18 17-31,-36-34 16,-52 16-1,123 19 1,-18-1 15,-17 18-15,-71-71 0,-53-17-1,71 35 1,0 0-1,53 36 1,35 140 234,35 177-219,-18-159 1,19-123 139,-36-124-139,0 53-17,0 18 1,-18 17 31,18 1-32,0-1 1,-18-35 0,18 0-1,0 0 1,0 18 0,0 17-1,0 1 32,0-1-31,36 0 124,122-52-124,54 35 0,-53-18-1,-106 35 16</inkml:trace>
  <inkml:trace contextRef="#ctx0" brushRef="#br0" timeOffset="37742.78">17480 13000 0,'124'0'78,"705"-18"-47,-388 18-15,35 0-16,582 0 15,1 0 1,-89 0 0,-282-35-1,-230-36 1,-264 18-1,-141 36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9:57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11642 5151 0,'88'0'62,"459"0"-31,35 0 1,-335 0-1,-18 0 0,53 0-15,106 0-1,-35 0 1,17 0 0,-17 0-1,-71 0 1,-17 0 0,-53 0-1,-89 0-15,18 0 16,300 0-1,-141 17 1,-18 18 0,-123-17-1,-88 0 1,-36-18 0,141 17 15,-105-17-16,35 0 1,-36 0-16,-34 0 16,-19-17-16,1 17 15</inkml:trace>
  <inkml:trace contextRef="#ctx0" brushRef="#br0" timeOffset="5926.61">5574 5186 0,'53'0'62,"106"0"-46,123 0-1,-53 17 1,-70-17 0,17 0-1,-105 0-15,52 36 16,-35-36-16,195 0 16,105 0-1,0 0 1,-53 0-1,-106 0 1,-70 0 0,-71 0-1,-35 0 1,-35 0 0,35 0 30,211 0-30,-87 0-16,281 17 16,-34 36-1,-177 0 1,-159-53 0,-18 0 202,71-88-186,-123 70-17,0 1 1,-1-1-1,19 18 439,-19-18-439,18 18 1,18 0-1</inkml:trace>
  <inkml:trace contextRef="#ctx0" brushRef="#br0" timeOffset="8432.08">4586 4621 0,'0'-17'110,"71"17"-95,52 0 1,-35 0 0,36 0-1,-18 0 1,-36 0 0,54 0 15,-36 0-16,-35 0 1</inkml:trace>
  <inkml:trace contextRef="#ctx0" brushRef="#br0" timeOffset="10727.77">4992 4392 0,'17'0'94,"1"0"-47,176 88-16,-123-35 0,-54-53 48,89 53-64,-106-35 1,18-18-1,-18 35 642,-18 18-626,-52 35 0,52-70-15,0-18 78,-17 53-79,-71 17 1,71-34-1,17-19-15</inkml:trace>
  <inkml:trace contextRef="#ctx0" brushRef="#br0" timeOffset="15586.46">5239 14005 0,'-18'-17'62,"-17"105"-46,0 18 0,-1-18-16,36 176 31,0 1-16,0-36 1,-17 54 0,-19 34-1,1-35 1,0 18 0,17-88-1,-35 35 1,36 0-1,-1-18 1,18-123-16,-35-36 16,17 177-1,18-141 1,0 0 0,0-18 15,0-17-16,0-18 1,0 17 0,0-52-1,0 17 1,0-17 46,0 17-46,0-70 62</inkml:trace>
  <inkml:trace contextRef="#ctx0" brushRef="#br0" timeOffset="17353.41">5486 13899 0,'141'18'125,"88"-18"-109,159-53 0,-141 36 15,35-1-15,-123 18 15,106-53-16,35 0 1,35 0 0,-141 53-1,-124 0-15,18 0 16,89 0 0,-18-18-1,-1 18 1,19-35-1,34 18 1,72 17 0,52 0-1,35 0 1,-35 0 0,-17 0-1,-36 0 16,-106 0-31,-70 0 16,371 0 0,-195-18-1,-18-35 1,36 35 0,-71 1-1,36 17 1,0-18-1,-54-35 1,124 53 0,-17-35-1,-18-18 1,-141 35 0,-18 1-16,211-19 31,-87 36-16,70 0 1,-35 0 0,-35-17-1,-18-1 1,70 18 0,89 0-1,17 0 1,-52 0-1,-89 0 1,-159 0-16,-88 0 16,-17 0-1,0-17 63</inkml:trace>
  <inkml:trace contextRef="#ctx0" brushRef="#br0" timeOffset="24737.35">18662 13194 0,'0'70'78,"0"-17"-63,0 18-15,0-1 16,0 283 0,-53-106-1,53-88 1,0 53 0,0 17-1,0 18 1,0 17-1,0 1 1,-18-71 0,1-106-1,-1 71 1,0-53 0,18-36-16,-35 177 31,-35-70-16,17-1 1,17-35 0,36-70-1,0-1 1,0 54 0,0-1-1,-35-35 1,35-70-16,0 0 15,-17-1 1,-1-17 0,-17 71-1,35 17 1,-18-53 15,0 18-15,1-17-1,-1-1 1,18 18 0,-35 0-1,17 35 1,1-18 0,-1-34-1,18-1-15,0-17 16,-18 52-1,1-17 1,17 18 0,0-36-1,0 0 1,0 1 0,0 16 15,-36-16-16,36-1 1,-35 18 0,-18 53-1,35-53-15,1 0 16,-1-53 0,18-106 15,0 53-16</inkml:trace>
  <inkml:trace contextRef="#ctx0" brushRef="#br0" timeOffset="28103.8">4868 18221 0,'0'18'110,"0"70"-79,0-18 31,36-17-46,17 18 0,35-1-1,-71-52 1,1-18-1,-18 18 1,18-18 0,-1 17-1,1 1-15,17-18 78,-17 0-62,-1 0 0,1 0-1,35 0 79,53 0-78,0 35-1,-89-35 188,1 0-187,0 0 468,-1 0-468,36 18 93</inkml:trace>
  <inkml:trace contextRef="#ctx0" brushRef="#br0" timeOffset="31446.5">17251 4568 0,'17'-17'125,"-17"-1"-78,371-35-16,-177 53-15,-53 0-1,0 0 1,-35 0 0,-35 0-1,-54 0 1,18 0 0,36 0-1,35 0 1,-18 0-1,-53-17 1</inkml:trace>
  <inkml:trace contextRef="#ctx0" brushRef="#br0" timeOffset="32744.7">18009 4216 0,'-35'0'62,"-53"70"-46,53-52-16,17 0 16,-35-1-1,0 1 1,35-18 0,-17 35-16,-18-17 31,0 17-16,36-35 1,17 18 0,-18-18 15,0 17-15,1 1-1,-1 0 1,-52 34 78,17 1-79,35-53 1,71 0 124,17 0-124,36 36 0,-35-1-1,-18-35 1</inkml:trace>
  <inkml:trace contextRef="#ctx0" brushRef="#br0" timeOffset="39760.94">18203 18362 0,'-70'0'47,"-389"0"-32,106 18 1,36 35 0,-18-36-1,-18 19 1,-106-19-1,-123 71 1,-582 71 15,511-141-15,283-18 0,70 0-1,-441 0 1,512 35-1,17 0 1,-35-35 0,-194 0-1,-88 0 1,194 0 0,88 0-1,88 0 1,-52 53-1,-18-53 1,17 0-16,-53 0 16,36 0-16,-194 0 15,229 0 1,158 0 0,-87 0 46,-195 0-46,-52 0-1,123-70 1,176 52-16,54 0 16,-18 18-1,17 0 16,-141-17-15,-53-19 0,54 36-1,17 0 1,123 0 15,0 0-15,-35 0 31,18 0-32,17 0 95</inkml:trace>
  <inkml:trace contextRef="#ctx0" brushRef="#br0" timeOffset="46526.81">5874 11289 0,'17'0'78,"213"0"-62,-72-18-16,19 1 16,423-1-1,-424 18 1,353 0-1,-211 0 1,105 0 0,71 0-1,141 0 1,-71 0 15,-35 35-15,-35-17-1,-35-18 1,-36 0 0,1-18-1,-301 1-15,53-1 16,107 0 0,-72 18-1,1 0 1,-53 0-1,-18 0 1,-53 0 0,36 0-1,52 0 1,36 0 15,35 0-15,52 36-1,-122-36-15,-1 0 16,283 0 0,-283 0-1,-70 0 1,-35 0 0,-54 0-1,1 0 1,105 0 140,89 0-140,-71 0-1,-53 0 1,-35 0 0,-35 0 62,70-89-47,0-87 0,-52 70-15,-36 18-1,0-18 1,0 18 0,-36 0-1,-17 17 1,-70-52 0,70 52-16,18 54 15,-36-54 1,1 18-16,-124-17 15,-18-19 1,18 36 0,88 18-1,0 17 1,-88 18 0,-194 0 15,-88 0-16,-18 0 1,35 0 0,71 0-1,106 0 1,141 0-16,17 0 16,107 0 46,-71 36-46,-89 70 15,160-89-15,-36 1-1,-18 17-15,18 0 16,-70 54-1,70-54-15,-18-17 16,-52 52 0,35-35-1,35 1 1,17-1 0,-34 0-1,52-17 32,-17 17-31,-53 18-1,35-18 1,35-17 15,-70 105-15,0-34-1,35-19 1,18 1 0,17-18-1,0-18 1,18-17 15,0-1 0,0 1 1,0 17-17,0-17 1</inkml:trace>
  <inkml:trace contextRef="#ctx0" brushRef="#br0" timeOffset="48912.14">5662 10971 0,'-18'0'16,"-70"0"-1,-159 0 1,-70 18 0,52 88-1,106 0 1,124-71-16,-18 71 16,-17-18-1,-36 71 1,0-18-1,-35 53 1,-35-53 0,-89 0-1,71 0 1,123-35 0,54 53-1,-19 52 1,36 36-1,0-105-15,0-19 16,106 424 0,0-159-1,53-35 1,-106-142 15,-53-105-15,17-35-1,1-54 79,0-17-63,-1 0 16,160-88-15,-71 53-32,246-106 31,-211 88-16,-141 35-15,53 1 16,0 17 0,-35 0-1,0 0 17,52-53-17,18 35 1,-70 0-1,17-35 157</inkml:trace>
  <inkml:trace contextRef="#ctx0" brushRef="#br0" timeOffset="49703.08">4798 14305 0,'70'0'78,"89"0"-62,-88 0-16,-54 0 16,71 18-1,-70-1 1,-18 1 140,0 0-140,0-1-16,-35 1 15,17 17 1,-70 18 0,-35 18-1,70-54 1,17 19 0,36-19 46</inkml:trace>
  <inkml:trace contextRef="#ctx0" brushRef="#br0" timeOffset="53030.71">9807 17551 0,'71'0'360,"123"0"-345,159 0 1,-124 0 0,71-18-1,35-53 1,124-17 0,-1-18 15,-211 89-31,0-1 15,194-70 1,-194 70-16,-53-35 16,335-123-1,-194 17 1,106 1 0,53-19-1,-18 71 1,-70-35-1,-53 0 1,-141 18 0,87-18-1,54 17 1,18-52 0,-195 87-1,124-140 1,-53 35-1,17-53 1,1-17 0,-142 70-1,-87 17 1,-36-158 0,-36-18-1,-69-211 1,16 176-1,36 53 1,18 52 0,18 160-16,-107-159 31,-246-89 0,123 213-15,-36-54-1,-87-53 1,0 159 0,52 18-16,-105 0 15,-971-124 1,-87 18 0,475 89-1,653 69 1,265 36-16,18 0 15,-124 0 1,-388-35 0,-424 35-1,283 0 1,335 0 0,194 35 15,35-17-16,36 0-15,17 34 16,-159-16 0,124-1-16,-18-17 15,18-1-15,-17 19 16,-54 16 0,141 1-1,36 0 1,0-17-1,-1 17 1,-34 52 0,-54 54-1,54-71 1,35-35 15,17-17-15,-35-1-1,35-18-15,-17 1 16,35 0 0</inkml:trace>
  <inkml:trace contextRef="#ctx0" brushRef="#br0" timeOffset="53967.88">6844 10372 0,'0'17'125,"0"36"-109,0-17-1,0-19 1,0 18 156,70-17-16,177 35-140,-123-18-16,123-35 15,-106 0 1,-123 0 0</inkml:trace>
  <inkml:trace contextRef="#ctx0" brushRef="#br0" timeOffset="55264.07">22154 16528 0,'89'0'63,"440"-53"-47,-282 53-1,-36 0-15,72 0 16,-36 0-16,-18 0 15,0 0-15,247 0 16,-17 0 0,-230 0-1,54 0-15,69 0 16,-105 0-16,247 0 31,-264 0-31,140 0 16,-211-36-1,-124 19 1</inkml:trace>
  <inkml:trace contextRef="#ctx0" brushRef="#br0" timeOffset="56001.77">21978 14817 0,'-18'35'31,"-52"282"-15,17 160 15,53-371-16,0 17-15,0-88 16,0 1-16,0-1 0,0-18 16</inkml:trace>
  <inkml:trace contextRef="#ctx0" brushRef="#br0" timeOffset="57399.97">22454 14658 0,'230'-35'47,"757"-71"-31,-210 88 15,-178 18-15,-228 0-1,-195-17 1,-17 17 0,88 0-1,-89 0-15,36 0 16,336 17 0,-319 1-16,54 17 15,229-35 1,-318 0-16,89 0 15,-124 0 1,-123 35 187,34 89-187,-34-36-1,0 88 1,-18 124 0,0-17-1,-71 16 1,71-210 15,-53 69-15,36-17-1,17-52-15,-36-1 16,1 88 0,35-141-1,-18-17 188,-140-53-187,52 35 0,-35-35-1,17 17 1,54 0 0,34 18-1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21:07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6315 12788 0,'17'-17'31,"19"17"-15,34-18-1,18 18-15,89-18 16,281 18 0,-140 0-1,-36 0 1,-35 0 0,71 0-1,70 0 1,88 0-1,18-53 1,0-35 0,-89 53-1,19-18 1,-213 35 0,1 18-1,282 0 1,-318 0-1,-35 0 1,-70 0 0,-1 0-1,19 0 1,-1 0 0,-18 18-1,-52-18 1</inkml:trace>
  <inkml:trace contextRef="#ctx0" brushRef="#br0" timeOffset="2374.85">6579 14605 0,'177'0'109,"422"0"-77,230 0-1,-458 0-16,-36 0 1,53 0 0,-159 0-16,71 0 15,159 0 1,-36 0 0,-88-18-1,-194 1-15,247-1 31,-229 18-15,71 0 0,-89-35-1,-53 35 1,-18 0 0,1-35 15,-1 17-16,19 0 1,17 1 0,-54 17-16,19-18 15,52 18 1,-70 0-16,18 0 16,-18-18-1,53 1 1,52 17-1,36 0 1,-35 0 0,-88 0-1,-36 0-15,0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21:21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6103 3651 0,'18'0'79,"229"0"-48,-124 0-31,353 0 31,36 0 0,-212 0 1,105-35-1,-140 17-16,0-35 1,-1 18 0,-34 17-1,-89-17 1,-53 18 0,-35-1-1,35 18 1,71 0-1,-54 0 1,-16 0 0,-72 0-1,124 0 79,547 70-78,-282 19-1,-159-54 1,-106 0 0,-88-17-1,-35-18 282,-18-18-203,-89-105-79,1 17 1,18-18 0,52 107-1,0-18 1,1-1 15,-36-52-15,18 70-16,-36-52 15,53 70 1,-70-53 31,0-18-16,-35 19-15,34 16-1,19 19 32,-36-36-31,-88-36 0,18 37-1,105 34 1,53 18-1,-35 0 32,-388 0-31,-123 0 0,70 0 15,282 0-16,177 0 1,18 0 15,-248 0-15,-123 35 0,123-17-1,124 35 1,71-36 15,-89 72-15,-88-19-1,159-35 1,70-35 0,1 18 124,17 53-124,0-18-16,0-18 15,0 18 1,0 0 0,0-36-1,0 1 17,0 0-17,0-1 1</inkml:trace>
  <inkml:trace contextRef="#ctx0" brushRef="#br0" timeOffset="12609.11">10019 6668 0,'0'-18'172,"-124"0"-157,19 18 1,-54 0-1,0-35 1,36 35 0,105 0-1,-17 0 17,-53 0-1,-54 0-16,-16 71 1,105-36-16,-53 0 16,18 36 77,17-18-77,36-18 0,0 0 15,-36 36 0,53-36-15,1 53-1,-19-35 1,-16 53 0,34-53-1,18-18 1,0 0 0,-18 18-1,1 0 1,17-18-1,0-17 126,17 35-125,19-53-1,-1 0 1,-18 0 0,19 18-1,-19-18-15,36 0 16,0 0-1,71 0 1,-54 0 0,-17 0-1,-18 0 1,18 0 15,18-36-15,35 36-1,35 0 1,-35 0 0,-53 0-1,-18 0 1,0-17 46,230-19-30,-89 19-1</inkml:trace>
  <inkml:trace contextRef="#ctx0" brushRef="#br0" timeOffset="13672.92">8290 8590 0,'0'0'0,"53"0"16,0 0 0,18 0-1,-1 0 1,1 0-16,193 0 16,-105 0-1,106 0 1,-142 0-1,-17 0 1,70 0 0,18 0-1,0 0 1,-141 0 0,36 0 15,-72 0-16,71 0 1,1 0-16,-1 18 16,-53-18 15</inkml:trace>
  <inkml:trace contextRef="#ctx0" brushRef="#br0" timeOffset="18376.34">7408 12577 0,'124'0'109,"440"52"-78,-88-16 1,-123-1-1,-18 0-16,-35 36 1,18-54 0,-212-17-1,-89 0 142,1 0-126,17 0-16,0-17 1,1 17 0</inkml:trace>
  <inkml:trace contextRef="#ctx0" brushRef="#br0" timeOffset="24192.02">25506 10672 0,'159'17'125,"35"-17"-110,229 0 1,0 0 0,-246 0-16,-19 0 15,-34 0-15,17 0 16,-53 0-1,-35 0 1,-18-17 0,36-1-1,17 0 1,-53 1 0,-17-1 15,17-17-16,-35 17 1,36-17-16,-19-71 31,-17-18-15,0 36-16,0-18 16,0-17-1,0 70 1,0 18-1,-17-18 1,-1-18 0,-53-17-1,18 18 1,18 17 0,0 35 15,17 0-16,-123-87 1,71 69 0,-54 1-1,-123-53 1,-106 0 0,54-18-1,69 53 1,213 18-1,-54 35 48,-105 17-32,123 1-31,-53-1 16,18 1-1,17 0 1,18-1 0,-70 36-1,-36 36 1,88-54 0,36 0-1,0 18 32,-53 123-31,70-105-16,-17 70 15,35-88 17,-18-35-17,18 34 1,-53 266 15,18-177-15,35-70-1,0-36 1,0-17 15,18 52-15,17-17-16,35 53 15,1 0 1,35-18 0,-71-53-1,-17-17 1,-1-1 0,1 1 15</inkml:trace>
  <inkml:trace contextRef="#ctx0" brushRef="#br0" timeOffset="26049.46">8308 5680 0,'0'53'62,"0"52"-46,0-34-16,0 70 16,0 36-1,0-54 1,0-52 0,-18-19 15,18-34-16,-17 0 1,17-1 0,0 1-1,0 17 1,0-17 0,-18-18 62</inkml:trace>
  <inkml:trace contextRef="#ctx0" brushRef="#br0" timeOffset="27014.48">8061 6332 0,'18'0'141,"-1"36"-110,1-19-16,0 1 1,-1 0 203,36 70-204,-35-35 1,-1-36 0,-17 1 109,247-124-94,-35-70 0,-194 158-15</inkml:trace>
  <inkml:trace contextRef="#ctx0" brushRef="#br0" timeOffset="28161.18">8255 8661 0,'18'0'46,"17"53"-30,-35 17-16,53-17 16,17 194-1,-52-123 1,-18-54 0,18 1 15,-1-18-16,-17-36 1,0 36 0,0 0-1,0-18 1</inkml:trace>
  <inkml:trace contextRef="#ctx0" brushRef="#br0" timeOffset="28880.22">8308 8784 0,'0'53'94,"0"-35"-79,0 17 1,0 0 0,-18-17-1,1 17 1,-1 0-1</inkml:trace>
  <inkml:trace contextRef="#ctx0" brushRef="#br0" timeOffset="29560.75">8273 8767 0,'17'0'94,"36"0"-78,18 0-1,-18 17 1,-36-17-1,1 0 48,0 0-32</inkml:trace>
  <inkml:trace contextRef="#ctx0" brushRef="#br0" timeOffset="35514.49">12771 1693 0,'52'0'109,"672"0"-77,-530 0-32,388 0 31,141 0 0,-406 0-15,-70 0-1,-88 0 1,-18 36 0,124 17-1,-18-36 1,-36-17 0,36 18-1,-105-18-15,-72 0 16,1 0-16,-1 0 15,54-18 1,34 1 0,107-1-1,-89 0 1,-70 18 15,-70 0-31,16 0 16,54 0-1,-35 0-15,17 0 16,159 0 0,-124 0-16,19 0 15,-54 0-15,0 0 16,141 0 0,-17 0-1,0 0 1,52-53-1,-70 36 1,-106 17 0,-70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22:04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7338 4992 0,'-18'0'63,"106"0"-32,-35 0-31,-17 0 15,140 0 1,36 0 0,52 0-1,-52 0 1,-89 0 0,-52 0-1,-36 17 1,71-17-1,35 0 1,0 0 0,-35 0-1,-88 0 1</inkml:trace>
  <inkml:trace contextRef="#ctx0" brushRef="#br0" timeOffset="872.61">9842 4939 0,'36'0'62,"123"0"-46,-36 0 0,-52 0 15,34 0-16,37 0 1,34 0 0,-53 0-1,-34 0 1,16 0 0,-87 0-1</inkml:trace>
  <inkml:trace contextRef="#ctx0" brushRef="#br0" timeOffset="2625.95">8608 3687 0,'-36'88'110,"-87"88"-79,105-158-31,-17 35 16,17 17-1,1-52 1,-1 17-16,-35 36 31,36-18-31,-1-53 16,18 17 15,0 1 0</inkml:trace>
  <inkml:trace contextRef="#ctx0" brushRef="#br0" timeOffset="3881.46">8273 4092 0,'0'36'172,"0"69"-141,0-87 0,17-18 173,1 0-189,52 0 1,-17-18-1,-35 1-15,17 17 16,89 0 0,-89 0-1,-35-18 95</inkml:trace>
  <inkml:trace contextRef="#ctx0" brushRef="#br0" timeOffset="18359.06">8149 8361 0,'177'0'94,"87"-18"-78,1 18-1,-1 0 1,-70 0 0,-53-17-1,-88-1-15,0 18 16,88-18 0,-88 18-1,-35 0 1</inkml:trace>
  <inkml:trace contextRef="#ctx0" brushRef="#br0" timeOffset="20184.99">8096 9737 0,'71'-18'125,"282"18"-94,-230 0-15,-88 0-1,36 0 1,-36 0 0,53 0-1,89 0 1,-36 0 0,-35 0-1,-36 0 1,-17-18-1,0 1 1,18-1 0,-36 18-1,0-35 1</inkml:trace>
  <inkml:trace contextRef="#ctx0" brushRef="#br0" timeOffset="21875.8">8167 6809 0,'-18'0'62,"-17"123"-46,17 18 0,1 36-1,-1-36 1,-17 17 0,17-87-16,18-53 15,-18 17 1,18-17-1,-17-18 110,17-18-125</inkml:trace>
  <inkml:trace contextRef="#ctx0" brushRef="#br0" timeOffset="22842.6">7938 7497 0,'0'35'94,"0"18"-79,0-36 1,0 19 0,0-19 249,17 1-218,71-18 47,212-71-63,-194 18-15,53-17-1,-142 52 1,1 18 140</inkml:trace>
  <inkml:trace contextRef="#ctx0" brushRef="#br0" timeOffset="24483.7">9490 7514 0,'0'-17'110,"-53"-1"-95,35 18-15,1 0 16,-1 0-16,0 0 16,1 0-16,-1 0 15,-35 0 1,35 0 46,-123 70-30,71-17-1,52-35-16,-17 17 1,-36 106 0,54-123-16,17 35 15,0-18 1,0 1-16,0-1 16,0-18 15,0 19-16,35 70 1,35-36 0,-34-35-1,-19-35 17,1 18-1,0-18-31,140 0 31,1 0-15,-18 0-1,-17 0 1,-1 0 0,18-35-1,-70-1 1,-1-87-1,-34 17 1,-36 36 0,0-19-1,0 72 1,0-19 0,0 1-1,-18-71 1,-17-17-1,-18 52 1,35 36 0</inkml:trace>
  <inkml:trace contextRef="#ctx0" brushRef="#br0" timeOffset="26327">8043 9507 0,'0'18'62,"0"158"-31,0-140-31,0 175 16,0-158 0,-17 88 15,-1-35-16,18-35-15,0-1 16,0 160 0,0-177-1,0-18 1,0-53 93,0-52-93,18-107 0</inkml:trace>
  <inkml:trace contextRef="#ctx0" brushRef="#br0" timeOffset="26942.71">8184 9402 0,'0'17'31,"-52"107"-15,-72 17 0,89-106-1,0 53 1,-18-35 0,35 18 15</inkml:trace>
  <inkml:trace contextRef="#ctx0" brushRef="#br0" timeOffset="27375.97">8149 9490 0,'35'0'32,"-17"0"-17,0 17 1,17 19 0,-17 17-1,17-1 1,0 1-1,18 18 1,0 17 0,-35-70-1,-1-18 63</inkml:trace>
  <inkml:trace contextRef="#ctx0" brushRef="#br0" timeOffset="29111.44">9543 8696 0,'-18'-18'110,"-123"18"-95,53 0 1,35 0 0,35 0-1,-17 0 1,0 0 0,-36 53 15,0-17-16,19 16 1,34-34 0,-17 0-1,-1 17 1,-17 53 0,36-35-1,17 0 1,0 0-1,0 0 1,0 0 0,0-18-1,0-17 1,0 35-16,0-36 16,0 19-1,0-1 16,17 0-15,36 18 0,-53-35-1,18 17 1,17-17 0,1-18-1,87 52 1,-17-16-1,-18-1 1,-35-35 0,0 0-1,0 0 1,0 0 15,17 0-15,1-18-1,-1-17 1,-34 0 0,17 17-1,-18 1 1,-35-19 0,53-34-1,-53 52-15,0-35 16,35-35-1,-35 53 1,18-1 0,-18 1-1,0-18 1,0-35 0,0 17 15,0 19-16,0-19 1,-18 36 0,0-1-1,18 19-15,-35-36 32,17 35-17,1 1 16</inkml:trace>
  <inkml:trace contextRef="#ctx0" brushRef="#br0" timeOffset="51752.88">25294 9913 0,'124'-18'125,"34"18"-109,89-35-1,-53 35 1,-105 0 0,-37 0-16,142 0 31,-141-18-16,0 18 1,18 0 0,52 0-1,-34 0 1,-37 0 0,-16 0 46,34 0-46,230 0-1,-229 0 1</inkml:trace>
  <inkml:trace contextRef="#ctx0" brushRef="#br0" timeOffset="53555.13">25365 10883 0,'35'0'110,"230"-17"-95,87-19 1,-69 19 0,-19 17-1,-123 0 1,-35 0 15,-35-18-15,-1 0-16,18-17 15,-52 35-15,-1-18 16,18 18 0</inkml:trace>
  <inkml:trace contextRef="#ctx0" brushRef="#br0" timeOffset="57624.1">25576 9119 0,'-35'-17'343,"17"17"-327,-34 0 0,-37 53-16,54-53 31,17 17-16,1 1 1,-36 52 0,35-70-1,18 18 63,0 35-46,0-35-17,0 35 1,0-18 0,0-18-16,0 19 15,0-1 1,36 18-16,-36-35 15,17-1 1,1-17 62,35 35 0,17-17-62,36 0 0,-53-18-1,-35 0 1,-1 0 15,19 0-15,-1 0-1,18-53 1,-18 0 15,-35 18-15,18 17-1,-1-35 1,-17 35 0,0-52-1,0 35 17,0 17-17,0 0 1,0-17-1,-53 0 1,53 17 0,-17 1-1,17-1 48,-35-17-48,17-1 1</inkml:trace>
  <inkml:trace contextRef="#ctx0" brushRef="#br0" timeOffset="61127.85">25541 10054 0,'0'0'0,"-18"0"32,-17-17 61,18 17-77,-36 0-16,35 0 16,0 0-1,1 0 1,-54 35 15,54 0-15,-36 18-1,17-53 1,36 35 47,-17-17-48,-1 17-15,18-17 16,0 70-1,0-70-15,0 17 16,0 0 0,0 1-1,0 16 1,0 19 0,0-36-1,0 1 1,0-1-1,18-18 1,-1 1 0,1 0-1,0-18 48,52 17-32,-17-17-15,35 18-1,0-18 1,-52 0 0,-19 0-1,1 0 1,53-18 15,-1-17-15,-17-18-1,0 18 1,-53 17 0,0-17 15,0 0-16,35-18 1,-17 0 0,-18 0-1,0-18 1,0 18 0,0 18-1,0 0 1,0 0-1,0-18 1,-35 17 0,-1 1-1,19-18 1,-19 0 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23:27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10566 13053 0,'-18'0'47,"71"0"15,264 0-46,107 0-1,-18 0 1,-142 0 0,-88 0-1,18 0 1,18 0-1,35 0 1,0 17 0,-176-17-16,-36 0 15,-17 0-15,-1 0 16,71 18 171,-17 0-155,-53-18 171,-18-18-172,17 18-15,-17-18 156,0-52-157,18 17 1,-18 0-1,0 35 1,0-52 0,0-18-1,0 35 1,-35-18 0,17 36 30,0-71-30,18 53 0,0 18-1,0-18 1,0 18 0,-35-36-1,35 1 1,0 17-1,-18 53 1,1-18 125,-54-35-126,-17 18 1,17 17 0,54 1-1,-36 17 48,-653 0-32,512-18-31,-158-35 31,281 53-15,36 0-1,-106 0 1,-106 0 0,-36 0-1,89 0 1,106 18 0,71-18-16,-1 0 15,-53 0 1,1 0-1,-1 0 1,54 17 140,-36 107-124,35-18-17,0-54 1,-17 107-1,35-71 1,0 1 0,0-36-1,0-36 1,0 18 15,0 1 47,0 17-62,0-18 0,0-17-1,0 17 1,0 18 15,18-18 0,-18-17-31,35 35 16,-35-36 0,18-17 15,-1 18 47,1 0-62,17-1-1,1 1 1,-19-18-1,1 0 64,-1 0-48,19 0 0,-19 0 188,1 0-204,0 0 64,35 0-64,-1 0 1,1 0-1,-17 0 48,158 0-32,-141 0-15,-1 0-1</inkml:trace>
  <inkml:trace contextRef="#ctx0" brushRef="#br0" timeOffset="3513.26">13811 12894 0,'18'18'156,"35"-1"-140,-18-17-1,36 0-15,-1 0 16,142 0 0,-159 0-1,-18 0 1,36 0 0,211 0-1,71 0 1,35 0-1,-36 0 1,-105 0 0,-158 0-1,52 0 17,-18 0-1,-17 0-16,106 0 1,123 0 0,18 0-1,-89 0 1,-123 0 0,-123 0 218</inkml:trace>
  <inkml:trace contextRef="#ctx0" brushRef="#br0" timeOffset="6088.59">17833 12047 0,'0'18'63,"0"35"-48,0-35-15,0 17 16,0 18 0,0-36-16,0 36 15,0-35 1,0 105 15,18-17-15,34 0-1,-16-53 1,17 35 0,0-17-1,17-1 1,-17 1 0,18-36-1,-18-17-15,-1-18 16,72 53-16,-71-53 15,88 17 1,-53 1-16,141 35 31,-123-53-15,35 0 15,1 0-15,-37 0-1,19-18 1,17 18 0,-35 0-1,0 0 1,17 0 0,-88 0-16,18 0 15,35 0 1,-52 0-16,52-17 15,-35-19 1,0 19 0,35-19-1,-17 36 1,52-17 0,-35-18 15,18-18-16,-53 17-15,-18 19 16,18-36 0,-18 35-16,36-17 31,-36 17-15,-35-35-1,18-17 1,-18-54-1,0 54 1,0-36 0,0 35-1,-35 1 1,-71-36 15,35 53-31,36 35 16,-36-35-1,36 36-15,-18-1 32,-158-17-17,-918-124 17,723 89-17,106 52 1,177 18-1,70 0 48,-476 35-32,123-35-15,53 0-1,230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3:25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17992 8837 0,'176'0'94,"212"0"-78,88 0-1,-52 35 1,-160-35 0,-158 0-1,-88 0 1,35 0 31,158-35-32,-70 17 1,-17 18 0,-89-35-1,0 35 142,54 0-142,52 0 1,123 0-1,71 0 1,-140 0 0,-107 0-1,-71-17 251,-17-1-250,53-35 218,-35-35-203,-18 70-15,0-35-1,0 0 1,18 0 0,17-17-1,-35 17 1,0 0 15,0-106-15,0-52-1,0 105 1,17 0 0,36-18-1,-35-34 1,-18-36 0,0-36-1,0 19 1,0 17-1,-18 0 1,-70 17 0,53 142-16,0-18 15,-36-35 1,36 53 31,-71-54-32,-70-16 1,17 16 0,159 72-1,-124-19 32,36-16-31,-35 34-16,-36 0 15,-159-52 1,248 70 0,35 0-1,-18 0 32,-36 0-31,-228 106-1,-36-18 1,0 0 0,212-18-1,106-34-15,-36 34 32,-70 89-17,53-88 1,35-18-1,18-36 1,17-17 0,1 71-1,-71 105 1,-71 124 0,53-71 15,35-123-31,54-18 15,-54 106 1,54-105-16,-19 69 16,19 177-1,17-158 1,0-124 0,0 0 46,70 17-46,-17 1-1,-18-36 1,-17-17 0,-18-1 15,18 19-31,35 16 15,-36-16 1,19-1 0,-19 0-1,36 18 17,-35-17-17,35 16 1,17 1-1,1-17 1,-36-19 0,-17 1 93,35 35-93,-1 0-1,19-18 1</inkml:trace>
  <inkml:trace contextRef="#ctx0" brushRef="#br0" timeOffset="6273.48">18644 11589 0,'18'17'109,"529"72"-62,-230-54-32,-105 0 1,-194-35-16,-1 0 16,1 0 15,-1 0 31,72 0-46,16 35 0,37 1-1,-1-36 1,-35 0 15,-18 0-15,-35-18-1,-36 18-15,19-35 16,-1 35 0,-17-18-16,17 1 15,18-1 1,17 0 125,54 18-126,123-35 16,-142-18-15,-34 53 0,-18-35-1,-18-1 1,18 1 0,0 0-1,0-71 1,-18 53-1,1 18 1,-19 17 15,36-88-15,-18 36 0,18-18 15,0 17-16,35-17 1,-52 17 0,-19-17-1,19-71 1,-36 36 0,0 70-1,0-18 1,0 36-16,-18 0 15,-105-141 1,87 105 0,19 53-1,-1 1 32,-70-89-31,0 35-16,-54 1 15,-34-36-15,17 18 16,-105-53 0,140 35-1,89 106 1,0-18 31,-283-88-32,18 36 1,89 17 0,105 53-1,88 0 1,-17 0 0,-36 0 15,-105 70-16,17 36 1,71-70-16,35 16 16,-53 19-1,71-53 1,0 17 0,-53 35-1,-54 54 1,19-1-1,-1 18 1,36 1 0,0-1-1,35-35 1,53-54-16,-70 90 31,52-89-31,18-1 16,0 125-1,-18-89 1,18-17 0,0-1-1,0-52 1,0 35 15,0-36-15,0 36-16,0-35 15,18 52 1,0-34 0,-1-19-1,36 54 32,18-18-31,52 70-1,-17-52 1,-53-18 0,-35-53-1,17 17 79,-18-17-94,36 36 16,-35-19-1,0-17 48,-1 0 31,19 0 15,-19 0-78</inkml:trace>
  <inkml:trace contextRef="#ctx0" brushRef="#br0" timeOffset="8085.15">16651 13106 0,'35'0'94,"142"0"-79,-1 35-15,618-35 47,-671 0-31,19 0-1,16-18 1,-52 1-16,159-54 16,35 36-1,-1-18 1,-16 35 0,-142-17-1,-124 35 1,-17-18 124,0-35-124,0 18 0,0-53-1,0 17 1,0-17 0,0 18-1,0 34 1,-17 1-16,-1-18 15,-52 0 1,17 18-16,0 17 16,35-17-1,-17 35 17,-71 0-1,-247 0-16,-53-53 1,54-17 0,175 52-1,124-17 1,-17 35 15,-177 0-15,70 0-16,-87 0 15,-353 0 1,370 0 0,141 17-1,0 54 1,53-18 15,-35-18-15</inkml:trace>
  <inkml:trace contextRef="#ctx0" brushRef="#br0" timeOffset="9907.98">16404 14429 0,'88'-18'141,"18"18"-125,88 0-1,-53 0 1,-70 0-16,52 0 15,160 18 1,52-18 0,106 0-1,70 0 1,107 0 15,-19 0-15,-193 0-1,-124 0 1,-88 0 0,-176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3:45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17709 5274 0,'-35'106'94,"-18"194"-79,18-89-15,0-17 16,-1 177 0,1-124-16,-18 158 15,-17 89 1,52 0-1,18-18 1,0-123 0,0-176-1,0-54 1,0 18 15,0 36-15,0 52-1,0-106-15,0 1 16,0 52 0,18-52-16,-18 52 15,0 18 1,17 0 0,-17 35-1,18 89 1,-18 70-1,0 0 1,18-159 0,-18-35-1,35 36 1,0-160 0,-17 1-1,-18 35 1,0-53-16,0 35 15,35 0 1,0 88 0,1-105-1,-36-18-15,17 17 16,1 89 0,-18-88-1,0 52 1,35 1-1,-17 52 1,-1-70-16,-17 0 16,36 0-16,-36-36 15,0 212 1,17-88 0,-17-70 15,0-1-16,0-34 1,0-1 0,0-53-1,0 0 1,0-17 15,0 35-15,0-36-16,-17 19 15,17 34 1,-18-17 0,18 0-1,0 0 1,0 18 15,0-54-15,-35-440 46</inkml:trace>
  <inkml:trace contextRef="#ctx0" brushRef="#br0" timeOffset="1354.16">17692 5433 0,'17'0'47,"107"0"-15,-36 0-32,406 0 31,-71 0-16,-193 0-15,17 0 16,17 0-16,18 0 16,353 0-1,-388 0-15,71 0 16,35 0-16,-18 0 16,547 0-1,-388 0 1,-71 0-1,-35 0 1,35 0 0,-17 0-1,-18 0 1,-123 0 0,-71 0 15,-18 35-16,18 18 1,-106-18-16,-35-35 16,35 0-1,-70 0 1</inkml:trace>
  <inkml:trace contextRef="#ctx0" brushRef="#br0" timeOffset="3852.42">24112 4198 0,'-70'-18'125,"-1"1"-109,-176 17 15,0-53-16,159 35-15,0 1 16,35 17 0,-17 0 31,-72 105-16,125-105-16,-36 71 1,0 0 0,-18 34-1,1-34 1,35-1 0,17-34 15,18 17-16,-18 0 1,1 35 0,-1 0-1,18-53 1,0-17 0,0 17-1,0-17 1,18 17-1,35 0 1,52 1 0,107 17-1,-106-36-15,70 18 16,-70-35 0,-71 0 15,36 0-16,-18 0 1,53 0 0,70 0-1,89 0 1,-1 0 0,-211 0-1,0-17 48,123-54-32,-52-70 0,-106 124-15,-18-1-1,0 0 1,0-17 15,0 17 1,0-88-17,0 71 1,0 0-1,-18-36 1,18 54 0,-18-19-1,-17-16 1,-36-19 15,-34-70-15,87 106-16,-53 17 15,54 0 1,-1 18-16,1-17 109,-178-19-93,107 19 0,0 17-1,70 0 1,1 0 0,-36 0 171,35 0-156</inkml:trace>
  <inkml:trace contextRef="#ctx0" brushRef="#br0" timeOffset="6229.07">25365 3881 0,'-18'17'78,"-158"36"-47,87 0-31,-69 0 31,87-18-15,-35 18-1,1 35 1,52-35 0,0 0-1,35-53-15,0 18 16,-17-1 0</inkml:trace>
  <inkml:trace contextRef="#ctx0" brushRef="#br0" timeOffset="7636.46">24395 4075 0,'-18'70'78,"18"-52"-62,0 35-16,-18-36 15,18 72 1,0-72 15,0 1 47,0-1-62,-17 1-1,17 0 48,17-1 187,283 54-234,18 35-1,-142-53 1,-123-53-1</inkml:trace>
  <inkml:trace contextRef="#ctx0" brushRef="#br0" timeOffset="16327.99">22737 9402 0,'88'0'62,"35"-18"-46,89 0-16,17 1 15,247 17 1,-246 0-16,34 0 16,142 0-1,-71 0 1,-211 17-16,-19 1 16,195-18-1,-123 0 1,-36 0-1,-35 0 1,-89 0 0</inkml:trace>
  <inkml:trace contextRef="#ctx0" brushRef="#br0" timeOffset="18335.99">24042 10636 0,'0'-35'62,"-71"0"-46,1-1-16,-107 1 15,19 35 1,-1-35 0,35 35-1,54 0 1,17 0-1,-71 70 1,-52 72 15,-36-19-15,124-70 0,35 0-1,18-18 1,-18 18-16,-35 35 15,35 0 1,18 18 0,-18 18-1,-18-18 1,54 17 0,-19 53-1,19 54 1,34 140-1,36-264 1,53 88 0,0 0-1,-36-123-15,107 123 16,17 0 15,70-53-15,-70-53-1,18-53 1,-36 0 0,1-35-1,17 0 1,18-105 0,35-19-1,35 18 1,-124 1-1,-87 69-15,52-52 16,89-35 0,-124 34-1,53-87 1,-35 17 15,-106 53-15,0 1-1,0-19 1,-17 54-16,-36-36 16,-124-141-1,36 106-15,0 0 16,-159-89 0,142 142-16,34-18 15,71 71 1,18 0-1,-18-36 1,-88-52 0,-53-36-1,35 71 1,106 70 0,53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4:15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7779 0,'0'0'0,"53"0"31,-36 0 16,18 0-31,318 35-1,35 36 1,-105-54 0,-125-17 15,-105 0-31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6:28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17074 11606 0,'-17'-17'109,"-160"17"-77,-264 0-1,18-36 0,388 36-15,-36 0-1,54 18-15,-1-18 16,0 35 0,1-17-1,17 35 1,0 18 0,0-1-1,0 1 1,0 34-1,0 19 1,35-36 0,-17-17-1,17-18 1,0 35 15,71 53-15,-35-53-1,-36-53 1,-18-17 0,36 0 62,353 35-47,-194-18 0,-177-35 1,36-71-1,-18 18-16,-18 36 1,18-71 47,-18-18-32,-35 88-31,35-105 31,-35 70-31,0 0 16,0-18-1,0 18 1,0 0 0,0 36 15,0-36-16,0 18 1,0 17-16,0 0 16,0 1-1,0-1 1,0-17 78,-17-36-79,17 54 1,-18-36 15,-17 0 0,17 35 16</inkml:trace>
  <inkml:trace contextRef="#ctx0" brushRef="#br0" timeOffset="7688.32">6826 12735 0,'-17'0'47,"-19"0"-16,-52 0 1,53 0-17,-89 0 1,36 36 0,-35-1-1,-1 53 1,89-88-1,-106 124 1,123-107 0,1 1-1,17-1 17,-18 89-1,0-18-16,18-35 1,0 0 0,0-17-1,0-19-15,36 36 16,-1 35 0,18 0-16,-36-70 15,-17 0 1,18-18 46,158 35-30,-123 0-1,18-52 31,88-54-46,-1 18 0,-16 18-1,-54 0 1,18-36-1,-54 18 1,1-35 0,-53 53-1,18-1 1,-18 1 0,18-18 15,-18 36 16,0-36-32,0-18 1,0 18 0,-71-53 62,-17 18-47,70 88-31,-17-35 31,0 0-15,17-1-1,-35-17 1,36 53 109,-1 0-31,0 0-32,1 0 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6:39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16210 6862 0,'-53'-18'141,"-300"-70"-126,18 0 1,88 52 0,194 36-16,36 0 15,-18 0 32,17 0-31,-70 88-1,52-35 1,19 36 0,17-37-1,0 1 1,0-17 15,0-1-15,0 0-1,0-17-15,0 17 16,0 36 0,0-1-1,0 1 1,17 35 0,19-1-1,17 19 1,-36-36-1,19-35 1,-19-35 15,1-1 16,-1-17-31,1 18-16,17 0 15,89-1 1,-18 1 0,0 0-1,-54-18 1,1 0 0,-35 0-1,35 0 1,-18-36-1,-17 19 1,17-36 0,18-71-1,0 71 1,-35 18 0,-1-18 15,18-35-16,-35 53 1,0-1 0,0 1-1,0-36 1,0 1 0,0 35-1,0-18 48,0 0-48,0 18 1</inkml:trace>
  <inkml:trace contextRef="#ctx0" brushRef="#br0" timeOffset="18151.72">22754 6720 0,'-17'0'187,"-1"0"-171,-70 0-1,-124 53 1,36 36 0,123-54-1,35-35 1,-35 53 46,53-18-46,0 36 46,0 52-30,0-70-17,0 17 1,18-34 0,-1-19-1,36 36 1,0-17-16,-35-19 15,52 36 1,-52-53 15,0 0 32,35-35-32,-18 17 32,-17-17-48,34 17-15,-52 1 16,71-36-1,-71 35 32,71-105-31,-18 17 0,-36 35 15,18 1-16,-17 34 1,0-16 0,-18 16-1,0 19-15,0-36 125,0 17-93,0 19-1,-18-1 0,18 1 78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7:35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7990 4233 0,'-17'36'172,"-1"-19"-172,1-17 16,-19 71-1,36-18 1,-35 70 15,0 1-15,17-89-1,18-17 1,0 17 0,-35 53-1,17 0 1,18-35-16,0 0 16,0 18-1,0-18-15,0-36 16,0 54-1,18 35 1,-18 35 0,17 0-1,-17-35 1,0-36 0,0-17 15,0 53-16,-17 0 1,-1 17 0,18 1-1,0-71-15,0-18 16,0 0 0,0 18-1,18 0 1,35 53-1,-18 17 1,18-52 0,0 17 15,-36-53 0,-17 1-15,0-19-16,36 19 15,-36-1-15,0-18 16,35 54 0,-35-53-1,18-1 1,-18 1 0,35 0-1,-17-1 1,-1 1-1,-17-1 17,18-17 77,-1 0-78,36-17-15,-17-142 0,34-70-1,1 35 1,-54-88-1,1 52 1,17 71 0,-35 89-16,18-1 15,-18-34 1,0-37 15,0-16-15,0 70-1,0-18 1,-18 17 0,18-52-1,-70-88 1,52 70 0,-17 18-1,35 124 1,0-19-16,0 19 15,-35-54 1,17 18 0,-17 18-1,17 17 1,-17-52 0</inkml:trace>
  <inkml:trace contextRef="#ctx0" brushRef="#br0" timeOffset="3006.4">9596 4269 0,'0'70'172,"-18"-17"-156,0 0-16,18-35 15,-53 52 1,53-17-16,0 18 16,-53 158-1,53-70 1,0-36 15,0-52-15,0-1-1,0 36 1,-17 53 0,17 0-1,0-36 1,-18-35 0,18-52-1,-17 69 1,-19 213-1,36-106 1,0-36 0,0-53-1,0 36 1,0 123 0,18-140 15,35-1-16,-18-53 1,-17-53 0,-18-17-1,17-1-15,-17 1 16,36 0 0,-19 17-1,1-17 32,0-18 16,-1 0-63,124-106 31,-35 18-16,-71 35-15,-17 17 16,35-52 0,0 18-1,-18-54 1,53-105 0,1-18-1,-37 123 1,-34 72-1,-18-37 1,0-17 0,0-52-1,0-1 1,0 53 0,-18 53-16,1 0 15,-1-17 1,-70-212-1,70 123 1,1 18 0,-1 17-1,-52-35 1,52 54 0,-35-1-1,35 18 1,1 35-1,17 17-15,-18 36 16,0-35 0,18 17-16,0-17 15,-35-18 1,0 0 0,35 36 124,0-1-124,-18-17-16,1 17 15,-1-17 1,18 17 62</inkml:trace>
  <inkml:trace contextRef="#ctx0" brushRef="#br0" timeOffset="5767.26">17903 14376 0,'-35'17'32,"18"1"46,-1 0-47,-17 17-15,-54 35-1,54-34 1,-18 17-1,36-18 1,-36 35 0,35-52-1,0 53 1,-52 17 15,52-53-15,1-17-1,17-1 1,0 19 0,0-1-1,-18 0 1,18 18 0,0-18-1,0-17 1,0 17-1,0-17-15,0 53 32,0-1-17,0-52 1,0-1 0,18 36 15,-18 0-16,0 18 1,0-1 0,0-52-1,17 17 1,-17 1 15,35 16-15,1-34-1,-1 35 1,18-35 0,-35-18-1,52 0 79,-52 0-78,17 0-16,0 0 15,1 0 1,-1-18-16,-35 0 16,35-17-1,0-18 1,-35-17-1,18 17 1,-18 0 0,0 35-1,0-52 1,35 17 0,-35-18 15,0-17-16,0-36 1,0 107 0,0-36-1,0 0 1,0 18 0,-17-54-1,17 54 1,0 18-1,0-1 48,-18-35-32,0 53 0,18-18-15,-17-17 0,17 0-1,-35 17 1,-1-52 0,1-1-1,17 36 1</inkml:trace>
  <inkml:trace contextRef="#ctx0" brushRef="#br0" timeOffset="12238.12">6773 15117 0,'-70'70'78,"-1"36"-62,-35 17-1,18-34 1,53-36-16,17-18 16,-17 0-1,17 18 1,-17-35-1,35-1 1,-35 19 0,17-1-1,1-18 1</inkml:trace>
  <inkml:trace contextRef="#ctx0" brushRef="#br0" timeOffset="12932.34">6227 15222 0,'70'89'63,"142"175"-32,-177-229-15,18-17-1,-35 0 32,17 17-31,18 18-1,0-18 1,-36-17 0</inkml:trace>
  <inkml:trace contextRef="#ctx0" brushRef="#br0" timeOffset="14848.27">7267 15187 0,'-17'0'125,"-19"0"-93,1 18-1,17-18-16,18 35 1,0-17 0,-17 17-1,17 35 1,0-52 0,0 0-1,0 17 1,0 36-1,0-36 1,0 0 0,0-17 46,17-18-46,36 17-1,18 19 1,-1-1 0,-52-35 62,70-35-63,0-18 1,-52 35 0,-36-52-1,17-19 1,-17 1 15,0 35-15,0 0-1,0 18 1,0 17 0,0 1-1,-17-36-15,-19 18 78,19 17-62,-1 18 78,1 0-47,-1 0-32,0 0 1,-17 18 62,17-18 94,18 17-63,-88 19-77,88-19-32</inkml:trace>
  <inkml:trace contextRef="#ctx0" brushRef="#br0" timeOffset="16023.55">7938 14922 0,'0'106'47,"0"0"-31,0-35-16,17 35 15,-17-54 1,0 1 0,0 18 46,0-18-46,0 17-1,0-34 1,0-89 250</inkml:trace>
  <inkml:trace contextRef="#ctx0" brushRef="#br0" timeOffset="17545.59">7973 14940 0,'17'0'63,"107"0"-48,-1 0 1,-105 0 0,0 18 46,-1-18-31,-17 53 1,-17 17-1,-19-34 0,-34-19-15,35 1-1,-18-18 1,17 17 0,19 1 109,-19 17-94,36-17 0,18 17 110,0-17-126,-1 0 1,36 17 0,0 18-1,0 35 1,-18-53 15,-17-35-15,-18 18-1,18 17-15,35 36 16,-18 17 0,18-35-1,-18-18 1,-17-17 171</inkml:trace>
  <inkml:trace contextRef="#ctx0" brushRef="#br0" timeOffset="20911.68">3122 18309 0,'88'0'79,"794"0"-48,-70 0 0,-530 0 0,-229 0 1</inkml:trace>
  <inkml:trace contextRef="#ctx0" brushRef="#br0" timeOffset="22305.12">3581 16810 0,'0'-18'46,"-18"1"-30,0-1 0,-35 18 15,-17 35-15,-36 18-1,53-35 1,36-1-1,-54 107 1,36-89-16,-1 53 16,-105 142-1,141-160 1,0-17 15,0 53-15,0 53-1,0-36 1,36-70 0,-36-18-1,17-35 1,1 0 0,0 18-1,34 17 1,1-35-1,18 0 1,35 0 0,17 0-1,-70 0 1,-18 0 0,18-53 15,-35-17-16,35-18 1,0 35 0,17 0-1,-34 35-15,-19-17 16,54-124 0,-54 71-1,-17-36 1,0 19-1,0 16 1,-52-69 0,-19 87-1,-17 36 1,53 0 0,-71 17 124,-35 18-140</inkml:trace>
  <inkml:trace contextRef="#ctx0" brushRef="#br0" timeOffset="23222.16">2893 16104 0,'-18'71'63,"-17"-1"-48,17-34-15,1 17 16,-72 141 0,72-89-1,-19-16 16,19-89 1,34-18 77</inkml:trace>
  <inkml:trace contextRef="#ctx0" brushRef="#br0" timeOffset="24505.25">2893 16228 0,'0'106'62,"17"17"-46,1-70 0,0-18-1,-18-17 1,17 17 15,1-17-15,0-1-1,17-34 204,-17-18-203,17-71-1,35 35 1,-70 18-16,18 53 16,0-35 46,-1 17-46,1 1-1,0-19 48,-1 19 46</inkml:trace>
  <inkml:trace contextRef="#ctx0" brushRef="#br0" timeOffset="25638.68">3634 16192 0,'-36'0'125,"-34"0"-94,17 0 0,35 18-15,1 53-1,-19 17 1,36-70-16,0 17 16,0 0-1,0-17-15,0-1 16,0 1-16,0 0 16,0-1-1,36 1 1,-1 35-1,71-36 1,-71 19 0,0-36 62,1 0-78,-1-18 15,35-52 1,-52 70-16,35-71 16,-18 18-1,-17 0 1,-18 0 0,0-17-1,0 17 1,-18-18-1,1 71 1,-19-35 0,-34 0-1,17 17 1,35 0 62,-35 1-47,36 17 79,17 17-79</inkml:trace>
  <inkml:trace contextRef="#ctx0" brushRef="#br0" timeOffset="26472.3">4022 16104 0,'70'0'125,"406"0"-110,-123 0 16,-194 0-15,-141 0-16,-1 0 31,-70 0 204</inkml:trace>
  <inkml:trace contextRef="#ctx0" brushRef="#br0" timeOffset="27191.33">4445 16122 0,'0'106'79,"18"-53"-64,17 105 1,-35-52-1,0-53-15,0 0 16,18 35 0,-18-52-16,0-1 15,0-17-15,0-1 32,0 1 30</inkml:trace>
  <inkml:trace contextRef="#ctx0" brushRef="#br0" timeOffset="37271.32">5168 17709 0,'371'0'110,"-177"0"-95,352 0 1,-316-52-1,-160 34 1</inkml:trace>
  <inkml:trace contextRef="#ctx0" brushRef="#br0" timeOffset="39208.37">5556 17533 0,'-17'0'79,"-19"0"-64,36 18 1,-35-1-1,17-17 1,-17 18 0,-18 17 46,36-35-46,-1 18-1,-17 0 235,35-1-218,-18 1-17,0 17 1,1-17 0,17 17 140,53 18-141,0-18 1,35 18 0,-35-18-1,-18-35-15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8:24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15169 8961 0,'0'-18'47,"-17"18"-15,-1 0 30,-17 0-46,-18 0-1,0 18 1,53-1 46,-35-17-46,-53 71 0,-1-18-1,54-36 32,0 54-31,17-18-1,1-18 1,17-17 0,0 17 46,0 18-31,17-35-15,-17-1-16,0 1 16,18-1 31,17 19-32,-17-19 1,-1 19-1,1-36 1,-18 35 0,18-17-1,17 17-15,-17-18 16,17-17 15,-35 18-31,35-18 63,-17 0-48,17 0 1,-17 0 0,70-18-1,-53 1 1,0-36-1,1 35 1,-36-35-16,35 36 16,-35-19-16,0-16 15,0-37 1,0-34 15,0 52-15,0 1-1,0 17 48,-88-106-47,35 71-1,35 53 1</inkml:trace>
  <inkml:trace contextRef="#ctx0" brushRef="#br0" timeOffset="7901.6">19138 9102 0,'35'0'94,"71"0"-79,-35 0 1,-36 0 0,71-18 46,194-35-31,-283 53-31</inkml:trace>
  <inkml:trace contextRef="#ctx0" brushRef="#br0" timeOffset="8878.07">19226 9313 0,'53'0'109,"18"0"-93,-1 0-1,-17 0 1,-35 0 0,17 0 15,18 0-15,35 0-1,36 36 1,-89-36-16,-17 0 15,-1 0 157</inkml:trace>
  <inkml:trace contextRef="#ctx0" brushRef="#br0" timeOffset="9718.02">20161 9049 0,'18'0'93,"70"0"-77,53-18 0,-88 18-1,18 0 1,-36 0-1,-17-18-15,17 18 79,194 0-48</inkml:trace>
  <inkml:trace contextRef="#ctx0" brushRef="#br0" timeOffset="11135.76">20267 9260 0,'53'0'110,"88"0"-79,-17 0 0,-71 0-15,-1 0-1,-16 0 1,-1 0 0,-17 0-1,-1 0 48,1 0-32</inkml:trace>
  <inkml:trace contextRef="#ctx0" brushRef="#br0" timeOffset="12941.22">21414 8749 0,'0'0'0,"0"-35"0,-18-18 16,-35-18 0,-106-105-1,89 140 1,34 36-1,-52-35 1,-176 0 0,-160-18-1,-34 53 1,264 0 0,-36 0-1,-352 0 1,406 0-1,105 18 1,-123 140 0,36-17-1,140-52 1,18 17 0,0 17-1,0-17 1,88 141-1,53-36 1,36-34 0,140 34-1,-105-105 17,17 0-32,53-53 31,36-18-16,-18-35 1,-89 0 0,1 0-1,88-123 1,53-89 0,-36-88-1,-35 18 1,54-176-1,-266 316 1,-70 1 0,0 35-1,-141-70 1,0 53 0,123 123 15,-35 0 16,-123-18-32,52 0-15,19-17 16,-213 0 0,230 17-1,53 18 1</inkml:trace>
  <inkml:trace contextRef="#ctx0" brushRef="#br0" timeOffset="20458.55">16369 8837 0,'0'-18'16,"-71"-34"15,-87-1-16,-36 17 1,158 36 0,19 0 15,-19 0-15,-140 71-1,53 35 1,87-89-1,19 19 17,-19 52-17,-17 124 1,36-36 15,17-53-15,0 18-1,17-70-15,1-18 16,0 53 0,17 0-1,0-89 1,1 54 0,-1-18-1,18-36 16,17 1-15,18-18 0,54 0-1,-19 0 1,-70 0 0,-35-35 30,-1-53-30,-17-18 0,35 53-1,-35 35 1,18 0 0,17-70-1,1-70 1,-19 34-16</inkml:trace>
  <inkml:trace contextRef="#ctx0" brushRef="#br0" timeOffset="21606.18">16051 8661 0,'0'-36'47,"-17"-122"-15,-177-72-1,141 177-16,-71 1-15,19-19 16,-231-105 0,266 123-1,52 53 17,-17 0-17,-142 0 1,-69 35-1,87 18 1,124-53 0,-54 53-1,54-18 1,0 0 0,-18 89 15,53-1-16,-53 89 17,53-106-17,0 0 1,0-1 0,0-34-1,0-18 1,0-35-1,0-54 126</inkml:trace>
  <inkml:trace contextRef="#ctx0" brushRef="#br0" timeOffset="22508.49">14129 8678 0,'35'71'78,"18"17"-62,0 71 0,-18-124 15,-35 0-31,35-35 125,36-123-94,17-71-15,-70 141 15,-1 35 0,-17-17-15,18 17 156,0 18-172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44944" units="1/cm"/>
          <inkml:channelProperty channel="T" name="resolution" value="1" units="1/dev"/>
        </inkml:channelProperties>
      </inkml:inkSource>
      <inkml:timestamp xml:id="ts0" timeString="2023-08-23T00:18:57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6421 11430 0,'52'18'63,"372"70"-48,-71-53 1,-54 18 0,-105-53 15,-105 0-16,-36 0 1,70 18 0,195-1-1,105 19 1,-70-36 0,-159 0-1,-177 0-15,1 0 16,53 0 15,123 0-15,70 0-1,-17 0 1,-141 0 0,-18-18 15,18-17-16,0-1 1,35-34 0,-88 35-1,-53 17-15,17-17 16,-17-1 0,18 1-1,0 17 1,17-17-1,-17-35 1,-1-36 0,-17 0-1,18 0 1,0 36 0,17 17 15,-35-18-16,0 53-15,0-17 16,-18-71 0,-17 53-1,35 36 1,-88-54 0,-142-35-1,-211-35 1,0 53-1,265 35 1,158 53 0,-17 0-1,0 0 1,-89 0-16,-17 0 31,-70 0-31,-283 0 16,176 0-1,124 0 1,0 18 0,-35-1-1,17 36 1,-52-17 0,-1 52-1,89-18 1,-54 19-1,72-36 1,34 17 0,106-52-16,-34 35 15,-37 17 1,72-35 0,-36 54 15,35 16-16,-17-34 1,35 17 0,0-17-1,0 17 1,0-53 0,0 1-16,18-36 15,17 88 1,18-35-16,-36-36 15,19-17 17,34 36-17,107-1 1,52-18 15,18 19-15,-88-19-1,-89-17 48,159 0-47,-140-17-1</inkml:trace>
  <inkml:trace contextRef="#ctx0" brushRef="#br0" timeOffset="46610.75">11553 11342 0,'124'70'94,"158"-17"-79,71-35 1,-18-18 0,-176 0-16,-36 0 15,36 0 1,35 0 15,-70 0-31,246 0 16,106 0-1,18-35 1,-141-1 0,-177 1-1,-70 35 1,-71-18 0,71 18-1,88-52 1,53 52-1,-159 0-15,89 0 16,-18 0-16,-36 0 16,265 35-1,-282-35 1,-88 0 0</inkml:trace>
  <inkml:trace contextRef="#ctx0" brushRef="#br0" timeOffset="47911.73">18521 11412 0,'211'-17'109,"689"17"-77,-653 0-32,317 0 15,-387-18 1,158-17-1,-159 17 1,-123 18 0,-17 0-1,-19 0 1,18-17 0,1 17-1,87 0 63,142 0-62,-89 0 0,-123 0 15,-35 0-16</inkml:trace>
  <inkml:trace contextRef="#ctx0" brushRef="#br0" timeOffset="53623.78">6756 14517 0,'53'0'125,"176"53"-109,18-36-1,-88 1 1,-106 17 0,-36-35 15,89 18-15,106-18 15,70 70-16,-123-52-15,-18-18 16,194 35 0,-176-17-1,-142 0 1,107-18 31,176 0-32,17 0 1,-123 0 0,-123 0-1,-54 0 48,160 0-48,70 0 1,-53 0 0,-71 0-1,-35 0 1,-70 0 31,70-18-32,194-53 1,1 36 0,-160 0-16,-35 17 15,-35 1 1,-35 17 0,105-18 46,1 18-46,-36 0-1,-17 0 1,-54 0 46,336-53-30,53 18-1,-54 0 0,-316 35-31,-1-18 16,18 18-1,88-71 1,53 18 0,-53 18-1,71-18 1,-89 18 0,-17 0-1,35-36 1,-53 1-1,-17 17 1,-18 17 0,0-17-1,-36 18 1,-17-35 15,0-36-15,0 70-16,0 1 15,0-71 1,-35 18 0,-53-18-1,-18 1 1,18 52 0,0 17-1,53 19 1,-89-1-1,-141 18 1,-52-70 0,-18 34-1,176 1 1,0 17-16,-176-88 31,141 54-15,88-1-1,-17 17 1,17 1 0,-264-18 15,140 36-15,-87 17-1,35 0 1,70 0-1,-17 0 1,105 35-16,-35-18 16,-299 54-1,264-36 1,35 18 15,18-35-15,-53 52-1,35-34 1,18-1 0,17-35-1,107 0 1,-107 18 31,-140 70-32,35-53 1,158 0 0,-17-17-1,-36 53 1,-52-19 15,-36 1-15,124 0-1,17-35 1,36 17 62,-18 0-62,0 18 31,-17 18-32,-1 52 1,18-17 15,18-35-15,17-36-1,18-17-15,0-1 16,-17 36 0,17 18-1,0-18 1,0-36 0,17-17 15,-17 18-16,36 17 1,-19-35 0,1 18-1,0-18 32,-1 0-31,36 35-1,35 53 1,-35-17 0,-17-36-1,-1 1 1,-35-19 0,17-17 46,19 35-46,-19-35-16,1 0 15,0 0 63,-1 18 16,36 17-78,-18-17 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36A21-D1EF-45A9-9579-09965913326A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7B908-93A7-4343-8DDD-CD7434CF2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6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B908-93A7-4343-8DDD-CD7434CF2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0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B908-93A7-4343-8DDD-CD7434CF20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1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B908-93A7-4343-8DDD-CD7434CF20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4577-8B9F-EC99-A97A-9A4B85A47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3AEFD-2660-41E1-C151-5292BF7BA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08A42-CBBF-49AF-E848-2B6BEA57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0ED9-B060-18D2-8487-33C8E17D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A0FE-802E-631F-CDF1-AF03C729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8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D37E-3B61-A755-37E1-F646E178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E99E6-056D-3C6A-05E2-C33594D3A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8EE1-69A0-BA97-953F-0D1E34BF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75386-A511-48E7-A17B-4384F1FA7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5E48-F128-B419-7C76-6E5F7615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9FC2F-2B9B-2C44-2078-5C82E8A34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9AAEE-01AF-0D4A-EC02-D62BF3560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B0395-4CB2-1207-D8C3-077F0476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3713A-D899-EBF4-A31F-D9E70F65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4BA63-B65F-12C0-A6C7-D551B73C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9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9F9D-75D4-F3AC-B556-A5CFDE90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27D81-A38A-FA27-13EC-7AF66F41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250A-E8F4-2FC9-5BCB-FA5CABADB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D667C-C976-2F6B-A35B-1A41B8C0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454D-F223-FD49-B6ED-FCCE1DDD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BAEB-19A4-AE12-3450-ADDCF80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4E95-1732-279A-3440-183F2D9DF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8EC4F-934B-1D88-2A8F-ADB943C5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5754D-EA64-7DC0-76A5-C7E73167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D784F-D92B-C1E5-14AA-1694E1E8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9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1CBE-FD50-32E6-8B47-E83DB6AB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878B-9AED-95BE-B2F3-9AF53CF7F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58E7A-1919-E38D-1315-944F7703D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B20DE-E4B6-E55B-3581-5F8AE05D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F1077-D4D4-40F0-19FA-D484593B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8F602-6369-D4A3-3FC8-D7024B76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2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E351-E8C8-7B47-4EB0-C64153EE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919D2-8729-1860-05EA-072BD418E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E0D64-5A64-5E84-5B9D-DBCB63963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0C265-70B6-0C30-D1D0-FC6C037F5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C3D4B-1DD9-F0E5-E0B7-2DB12C913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E0D1C-C720-F107-B2FF-DF5E4047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D5C6F-1F9D-32E2-6DC5-A494C262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CD0D43-E900-EB31-167C-6896A16F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D45B-8CDA-A190-0EA4-652954F9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A7133-4AF9-D30E-E379-4D6337E4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350FB-690A-2003-D46D-27FA852D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94AA1-B5EB-9370-8786-5C264F25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4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936587-B3B6-3E02-735E-4ACF307B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2ACCE-E371-75EB-EB01-DC0D800F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2B93-657C-6012-6D02-07059E7B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5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ABB7-B258-2D07-A8C4-99CC2CA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5807-822F-1D61-694E-647633910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A1FF1-D65F-6FAF-EDA2-1369ECEB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FA52D-078E-BCF4-57E9-DD6A6A37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80A9E-5A3B-BAD3-7F12-3992C6AF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851B0-A6EC-600A-DD94-C7C83941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6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13B2-34A0-7623-F5DD-E0DF946B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F799D-752A-D477-8F34-FC3BC954C8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CD85E-8E38-BECE-306D-8FBEEE8A6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CB9E8-5BC1-5DC4-A1B4-5B99D8A7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AB87-ADF2-F197-853F-6522EACE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5B4D7-2E62-D040-10B9-67F46337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6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D1476-DB67-C353-E29B-4899AF30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4B4D6-6E98-12F1-25BE-A7EC27EF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9D712-9595-B127-D6E4-24F858575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17943-6037-4D80-B9C4-D8E3EAAD636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1DDDC-60AF-3788-2751-8EE130706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36D4-56A7-BDAC-5C96-D3C19F9E9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3E3A3-1A30-47F3-BAD4-4E2A7750C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2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3E76-2B4D-26BC-DAF2-E2D11914B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EC6F9-BC0C-2E64-B0CC-41D147906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0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5E64-892B-B767-5978-F773AABD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4D5A-1F10-F0E7-6427-FF3BB32DC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C++ Standard Library can be categories into two parts:</a:t>
            </a:r>
          </a:p>
          <a:p>
            <a:pPr lvl="1"/>
            <a:r>
              <a:rPr lang="en-US" dirty="0"/>
              <a:t>The standard function library: </a:t>
            </a:r>
          </a:p>
          <a:p>
            <a:pPr lvl="2"/>
            <a:r>
              <a:rPr lang="en-US" dirty="0"/>
              <a:t>This library consists of general-purpose, stand-alone functions that are not part of any class. The function library is inherited from C.</a:t>
            </a:r>
          </a:p>
          <a:p>
            <a:pPr lvl="1"/>
            <a:r>
              <a:rPr lang="en-US" dirty="0"/>
              <a:t>The object-oriented class library: </a:t>
            </a:r>
          </a:p>
          <a:p>
            <a:pPr lvl="2"/>
            <a:r>
              <a:rPr lang="en-US" dirty="0"/>
              <a:t>This is a collection of classes and associated functions.</a:t>
            </a:r>
          </a:p>
          <a:p>
            <a:endParaRPr lang="en-US" dirty="0"/>
          </a:p>
          <a:p>
            <a:r>
              <a:rPr lang="en-US" dirty="0"/>
              <a:t>Standard C++ library incorporates all the standard c libraries also, with small additions and changes to support type safety.</a:t>
            </a:r>
          </a:p>
        </p:txBody>
      </p:sp>
    </p:spTree>
    <p:extLst>
      <p:ext uri="{BB962C8B-B14F-4D97-AF65-F5344CB8AC3E}">
        <p14:creationId xmlns:p14="http://schemas.microsoft.com/office/powerpoint/2010/main" val="361695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61A0-98CF-C29C-2915-4D9850B4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C++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F03C1-2097-ED4E-FB2C-EBBA45919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041" y="1487648"/>
            <a:ext cx="3551033" cy="4900841"/>
          </a:xfrm>
        </p:spPr>
      </p:pic>
    </p:spTree>
    <p:extLst>
      <p:ext uri="{BB962C8B-B14F-4D97-AF65-F5344CB8AC3E}">
        <p14:creationId xmlns:p14="http://schemas.microsoft.com/office/powerpoint/2010/main" val="414397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6266-59B3-D078-68D5-E8229A68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Program C++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E52D15-45BA-394B-A517-1B3FEE4C9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202" y="2065707"/>
            <a:ext cx="4661148" cy="3258768"/>
          </a:xfrm>
        </p:spPr>
      </p:pic>
    </p:spTree>
    <p:extLst>
      <p:ext uri="{BB962C8B-B14F-4D97-AF65-F5344CB8AC3E}">
        <p14:creationId xmlns:p14="http://schemas.microsoft.com/office/powerpoint/2010/main" val="378863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1F5B-EF5F-8E20-AAD5-8A80744CD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ED29BADC-1E89-4F48-F3E4-CACB4F6FC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62"/>
          <a:stretch/>
        </p:blipFill>
        <p:spPr bwMode="auto">
          <a:xfrm>
            <a:off x="330608" y="61169"/>
            <a:ext cx="11487765" cy="20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039E17B-376D-2057-BA06-6FDDCE65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Lightbox">
            <a:extLst>
              <a:ext uri="{FF2B5EF4-FFF2-40B4-BE49-F238E27FC236}">
                <a16:creationId xmlns:a16="http://schemas.microsoft.com/office/drawing/2014/main" id="{2DEA43B9-8FB8-16C2-1F93-B64571C05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7" t="29635" r="39029" b="3264"/>
          <a:stretch/>
        </p:blipFill>
        <p:spPr bwMode="auto">
          <a:xfrm>
            <a:off x="4680156" y="2248873"/>
            <a:ext cx="2998838" cy="45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ghtbox">
            <a:extLst>
              <a:ext uri="{FF2B5EF4-FFF2-40B4-BE49-F238E27FC236}">
                <a16:creationId xmlns:a16="http://schemas.microsoft.com/office/drawing/2014/main" id="{9D2C15D5-BEA4-4B13-94E4-1C1235A6B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5" r="70482"/>
          <a:stretch/>
        </p:blipFill>
        <p:spPr bwMode="auto">
          <a:xfrm>
            <a:off x="330608" y="2138260"/>
            <a:ext cx="3390900" cy="4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ightbox">
            <a:extLst>
              <a:ext uri="{FF2B5EF4-FFF2-40B4-BE49-F238E27FC236}">
                <a16:creationId xmlns:a16="http://schemas.microsoft.com/office/drawing/2014/main" id="{1C76AFED-99A6-CAB7-1B3D-7B627D1FE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5" t="29635" r="8623" b="3264"/>
          <a:stretch/>
        </p:blipFill>
        <p:spPr bwMode="auto">
          <a:xfrm>
            <a:off x="8887131" y="2088816"/>
            <a:ext cx="2131142" cy="45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01D37F-3EFD-9526-F9BC-619F1D31BB62}"/>
              </a:ext>
            </a:extLst>
          </p:cNvPr>
          <p:cNvSpPr txBox="1"/>
          <p:nvPr/>
        </p:nvSpPr>
        <p:spPr>
          <a:xfrm>
            <a:off x="2605549" y="3165676"/>
            <a:ext cx="130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55292-5707-C086-6B9A-C1C917EF9F91}"/>
              </a:ext>
            </a:extLst>
          </p:cNvPr>
          <p:cNvSpPr txBox="1"/>
          <p:nvPr/>
        </p:nvSpPr>
        <p:spPr>
          <a:xfrm>
            <a:off x="2620299" y="5932899"/>
            <a:ext cx="144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65536 Value</a:t>
            </a:r>
          </a:p>
        </p:txBody>
      </p:sp>
    </p:spTree>
    <p:extLst>
      <p:ext uri="{BB962C8B-B14F-4D97-AF65-F5344CB8AC3E}">
        <p14:creationId xmlns:p14="http://schemas.microsoft.com/office/powerpoint/2010/main" val="307645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D020-13AC-0196-C24A-2FB10594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vs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95E8F-E1ED-8A5B-9A5B-6AA069442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E6685-3137-E99D-1C0E-7A9214D3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325465" cy="46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CFC8-9FDA-667B-4AB3-B0CFA584A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F1A-66D5-E630-D02F-12386CDA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 user-defined data type, which holds its own data members and member functions, which can be accessed and used by creating an instance of that class</a:t>
            </a:r>
          </a:p>
        </p:txBody>
      </p:sp>
      <p:pic>
        <p:nvPicPr>
          <p:cNvPr id="5122" name="Picture 2" descr="classes-and-objects-in-c">
            <a:extLst>
              <a:ext uri="{FF2B5EF4-FFF2-40B4-BE49-F238E27FC236}">
                <a16:creationId xmlns:a16="http://schemas.microsoft.com/office/drawing/2014/main" id="{4E031D56-0D9A-7EA5-B0D5-B7213FE32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09" y="3205163"/>
            <a:ext cx="63817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373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DE7D-9CAE-FE49-3834-66A45EF8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FA898-29BF-F77F-EA45-95836F462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structure creates a data type that can be used to group items of possibly different types into a single type.</a:t>
            </a:r>
          </a:p>
          <a:p>
            <a:endParaRPr lang="en-US" dirty="0"/>
          </a:p>
          <a:p>
            <a:r>
              <a:rPr lang="en-US" dirty="0"/>
              <a:t>struct address {</a:t>
            </a:r>
          </a:p>
          <a:p>
            <a:r>
              <a:rPr lang="en-US" dirty="0"/>
              <a:t>    char name[50];</a:t>
            </a:r>
          </a:p>
          <a:p>
            <a:r>
              <a:rPr lang="en-US" dirty="0"/>
              <a:t>    char street[100];</a:t>
            </a:r>
          </a:p>
          <a:p>
            <a:r>
              <a:rPr lang="en-US" dirty="0"/>
              <a:t>    char city[50];</a:t>
            </a:r>
          </a:p>
          <a:p>
            <a:r>
              <a:rPr lang="en-US" dirty="0"/>
              <a:t>    char state[20];</a:t>
            </a:r>
          </a:p>
          <a:p>
            <a:r>
              <a:rPr lang="en-US" dirty="0"/>
              <a:t>    int pin;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5338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50ED-459E-4E4C-7620-28397D4C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308A2-D88C-24F5-71A3-767A6FFD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Union: Like Structures, union is a user defined data type. In union, all members share the same memory location. </a:t>
            </a:r>
          </a:p>
          <a:p>
            <a:endParaRPr lang="en-US" dirty="0"/>
          </a:p>
          <a:p>
            <a:r>
              <a:rPr lang="en-US" dirty="0"/>
              <a:t>union test {</a:t>
            </a:r>
          </a:p>
          <a:p>
            <a:r>
              <a:rPr lang="en-US" dirty="0"/>
              <a:t>    int x, y;</a:t>
            </a:r>
          </a:p>
          <a:p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0899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8CA8-9299-3660-CFE1-46BAA3F0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803"/>
            <a:ext cx="10515600" cy="1325563"/>
          </a:xfrm>
        </p:spPr>
        <p:txBody>
          <a:bodyPr/>
          <a:lstStyle/>
          <a:p>
            <a:r>
              <a:rPr lang="en-US" dirty="0"/>
              <a:t>C++ Datatypes (Enumeration)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7981-0E17-F33F-3B78-FA2036F8A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553"/>
            <a:ext cx="10515600" cy="57353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Mainly used to assign names to integral constants, the names make a program easy to read and maintain.</a:t>
            </a:r>
          </a:p>
          <a:p>
            <a:endParaRPr lang="en-US" dirty="0"/>
          </a:p>
          <a:p>
            <a:pPr lvl="1"/>
            <a:r>
              <a:rPr lang="en-US" dirty="0"/>
              <a:t>// An example program to demonstrate working</a:t>
            </a:r>
          </a:p>
          <a:p>
            <a:pPr lvl="1"/>
            <a:r>
              <a:rPr lang="en-US" dirty="0"/>
              <a:t>// of </a:t>
            </a:r>
            <a:r>
              <a:rPr lang="en-US" dirty="0" err="1"/>
              <a:t>enum</a:t>
            </a:r>
            <a:r>
              <a:rPr lang="en-US" dirty="0"/>
              <a:t> in C</a:t>
            </a:r>
          </a:p>
          <a:p>
            <a:pPr lvl="1"/>
            <a:r>
              <a:rPr lang="en-US" dirty="0"/>
              <a:t>#include&lt;stdio.h&gt;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enum</a:t>
            </a:r>
            <a:r>
              <a:rPr lang="en-US" dirty="0"/>
              <a:t> week{Mon, Tue, Wed, </a:t>
            </a:r>
            <a:r>
              <a:rPr lang="en-US" dirty="0" err="1"/>
              <a:t>Thur</a:t>
            </a:r>
            <a:r>
              <a:rPr lang="en-US" dirty="0"/>
              <a:t>, Fri, Sat, Sun};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 main()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enum</a:t>
            </a:r>
            <a:r>
              <a:rPr lang="en-US" dirty="0"/>
              <a:t> week day;</a:t>
            </a:r>
          </a:p>
          <a:p>
            <a:pPr lvl="1"/>
            <a:r>
              <a:rPr lang="en-US" dirty="0"/>
              <a:t>	day = Wed;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printf</a:t>
            </a:r>
            <a:r>
              <a:rPr lang="en-US" dirty="0"/>
              <a:t>("%</a:t>
            </a:r>
            <a:r>
              <a:rPr lang="en-US" dirty="0" err="1"/>
              <a:t>d",day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	return 0;</a:t>
            </a:r>
          </a:p>
          <a:p>
            <a:pPr lvl="1"/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8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8CA8-9299-3660-CFE1-46BAA3F0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91"/>
            <a:ext cx="10515600" cy="1325563"/>
          </a:xfrm>
        </p:spPr>
        <p:txBody>
          <a:bodyPr/>
          <a:lstStyle/>
          <a:p>
            <a:r>
              <a:rPr lang="en-US" dirty="0"/>
              <a:t>C++ Datatypes (</a:t>
            </a:r>
            <a:r>
              <a:rPr lang="en-US" altLang="zh-CN" dirty="0"/>
              <a:t>Type Def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7981-0E17-F33F-3B78-FA2036F8A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allows you to define explicitly new data type names by using the keyword typedef. </a:t>
            </a:r>
          </a:p>
          <a:p>
            <a:r>
              <a:rPr lang="en-US" dirty="0"/>
              <a:t>Using typedef does not actually create a new data class, rather it defines a name for an existing type. </a:t>
            </a:r>
          </a:p>
          <a:p>
            <a:r>
              <a:rPr lang="en-US" dirty="0"/>
              <a:t>This can increase the portability(the ability of a program to be used across different types of machines; i.e., mini, mainframe, micro, </a:t>
            </a:r>
            <a:r>
              <a:rPr lang="en-US" dirty="0" err="1"/>
              <a:t>etc</a:t>
            </a:r>
            <a:r>
              <a:rPr lang="en-US" dirty="0"/>
              <a:t>; without much changes into the code)of a program as only the typedef statements would have to be changed.</a:t>
            </a:r>
          </a:p>
        </p:txBody>
      </p:sp>
    </p:spTree>
    <p:extLst>
      <p:ext uri="{BB962C8B-B14F-4D97-AF65-F5344CB8AC3E}">
        <p14:creationId xmlns:p14="http://schemas.microsoft.com/office/powerpoint/2010/main" val="143707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55C1-8CC8-A005-FF3C-ED0FA721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0AE0-CAC5-A4F3-E795-F2E1D5D2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multi-paradigm programming language that supports object oriented programming (OOP) created by Bjarne </a:t>
            </a:r>
            <a:r>
              <a:rPr lang="en-US" dirty="0" err="1"/>
              <a:t>Stroustrup</a:t>
            </a:r>
            <a:r>
              <a:rPr lang="en-US" dirty="0"/>
              <a:t> in 1983 at Bell labs, C++ is an extension of C programming and the programs written in C language can run in C++ compiler.</a:t>
            </a:r>
          </a:p>
          <a:p>
            <a:endParaRPr lang="en-US" dirty="0"/>
          </a:p>
          <a:p>
            <a:r>
              <a:rPr lang="en-US" dirty="0"/>
              <a:t>The development of C++ actually began four years before its release, in 1979. It did not start with the name C++. Its first name was C with classes.</a:t>
            </a:r>
          </a:p>
        </p:txBody>
      </p:sp>
    </p:spTree>
    <p:extLst>
      <p:ext uri="{BB962C8B-B14F-4D97-AF65-F5344CB8AC3E}">
        <p14:creationId xmlns:p14="http://schemas.microsoft.com/office/powerpoint/2010/main" val="4199171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8CA8-9299-3660-CFE1-46BAA3F0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C++ Datatypes (</a:t>
            </a:r>
            <a:r>
              <a:rPr lang="en-US" altLang="zh-CN" dirty="0"/>
              <a:t>Type Def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7981-0E17-F33F-3B78-FA2036F8A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052"/>
            <a:ext cx="10515600" cy="58059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// C++ program to demonstrate typedef</a:t>
            </a:r>
          </a:p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// After this line BYTE can be used</a:t>
            </a:r>
          </a:p>
          <a:p>
            <a:r>
              <a:rPr lang="en-US" dirty="0"/>
              <a:t>// in place of unsigned char</a:t>
            </a:r>
          </a:p>
          <a:p>
            <a:r>
              <a:rPr lang="en-US" dirty="0"/>
              <a:t>typedef unsigned char BYTE;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BYTE b1, b2;</a:t>
            </a:r>
          </a:p>
          <a:p>
            <a:r>
              <a:rPr lang="en-US" dirty="0"/>
              <a:t>	b1 = 'c';</a:t>
            </a:r>
          </a:p>
          <a:p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" " &lt;&lt; b1;</a:t>
            </a:r>
          </a:p>
          <a:p>
            <a:r>
              <a:rPr lang="en-US" dirty="0"/>
              <a:t>	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7850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8CA8-9299-3660-CFE1-46BAA3F0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991"/>
            <a:ext cx="10515600" cy="1325563"/>
          </a:xfrm>
        </p:spPr>
        <p:txBody>
          <a:bodyPr/>
          <a:lstStyle/>
          <a:p>
            <a:r>
              <a:rPr lang="en-US" dirty="0"/>
              <a:t>C++ Datatypes (Enumeration)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7981-0E17-F33F-3B78-FA2036F8A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DBF8E-28CA-3334-4085-9B692FC98C30}"/>
              </a:ext>
            </a:extLst>
          </p:cNvPr>
          <p:cNvSpPr txBox="1"/>
          <p:nvPr/>
        </p:nvSpPr>
        <p:spPr>
          <a:xfrm>
            <a:off x="1111044" y="1447147"/>
            <a:ext cx="780681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// An example program to demonstrate working</a:t>
            </a:r>
          </a:p>
          <a:p>
            <a:r>
              <a:rPr lang="en-US" sz="2400" dirty="0"/>
              <a:t>// of </a:t>
            </a:r>
            <a:r>
              <a:rPr lang="en-US" sz="2400" dirty="0" err="1"/>
              <a:t>enum</a:t>
            </a:r>
            <a:r>
              <a:rPr lang="en-US" sz="2400" dirty="0"/>
              <a:t> in C</a:t>
            </a:r>
          </a:p>
          <a:p>
            <a:r>
              <a:rPr lang="en-US" sz="2400" dirty="0"/>
              <a:t>#include&lt;stdio.h&gt;</a:t>
            </a:r>
          </a:p>
          <a:p>
            <a:endParaRPr lang="en-US" sz="2400" dirty="0"/>
          </a:p>
          <a:p>
            <a:r>
              <a:rPr lang="en-US" sz="2400" dirty="0" err="1"/>
              <a:t>enum</a:t>
            </a:r>
            <a:r>
              <a:rPr lang="en-US" sz="2400" dirty="0"/>
              <a:t> week{Mon, Tue, Wed, </a:t>
            </a:r>
            <a:r>
              <a:rPr lang="en-US" sz="2400" dirty="0" err="1"/>
              <a:t>Thur</a:t>
            </a:r>
            <a:r>
              <a:rPr lang="en-US" sz="2400" dirty="0"/>
              <a:t>, Fri, Sat, Sun};</a:t>
            </a:r>
          </a:p>
          <a:p>
            <a:endParaRPr lang="en-US" sz="2400" dirty="0"/>
          </a:p>
          <a:p>
            <a:r>
              <a:rPr lang="en-US" sz="2400" dirty="0"/>
              <a:t>int main()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enum</a:t>
            </a:r>
            <a:r>
              <a:rPr lang="en-US" sz="2400" dirty="0"/>
              <a:t> week day;</a:t>
            </a:r>
          </a:p>
          <a:p>
            <a:r>
              <a:rPr lang="en-US" sz="2400" dirty="0"/>
              <a:t>	day = Wed;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("%</a:t>
            </a:r>
            <a:r>
              <a:rPr lang="en-US" sz="2400" dirty="0" err="1"/>
              <a:t>d",day</a:t>
            </a:r>
            <a:r>
              <a:rPr lang="en-US" sz="2400" dirty="0"/>
              <a:t>);</a:t>
            </a:r>
          </a:p>
          <a:p>
            <a:r>
              <a:rPr lang="en-US" sz="2400" dirty="0"/>
              <a:t>	return 0;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08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F527-2D54-C007-4E9B-DDA28BB1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Variable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9C8D0-B2A7-AEB2-1C9A-5A0B372E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scope is a region of the program and broadly speaking there are three places, where variables can be declared:</a:t>
            </a:r>
          </a:p>
          <a:p>
            <a:pPr lvl="1"/>
            <a:r>
              <a:rPr lang="en-US" dirty="0"/>
              <a:t>Inside a function or a block which is called </a:t>
            </a:r>
            <a:r>
              <a:rPr lang="en-US" b="1" dirty="0"/>
              <a:t>local variables</a:t>
            </a:r>
            <a:r>
              <a:rPr lang="en-US" dirty="0"/>
              <a:t>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definition of function parameters which is called </a:t>
            </a:r>
            <a:r>
              <a:rPr lang="en-US" b="1" dirty="0"/>
              <a:t>formal parameters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Outside of all functions which is called </a:t>
            </a:r>
            <a:r>
              <a:rPr lang="en-US" b="1" dirty="0"/>
              <a:t>global variables.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BFDA1-DC8D-959C-C973-0B0FA679A2D8}"/>
                  </a:ext>
                </a:extLst>
              </p14:cNvPr>
              <p14:cNvContentPartPr/>
              <p14:nvPr/>
            </p14:nvContentPartPr>
            <p14:xfrm>
              <a:off x="5803920" y="514440"/>
              <a:ext cx="5181840" cy="416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BFDA1-DC8D-959C-C973-0B0FA679A2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4560" y="505080"/>
                <a:ext cx="5200560" cy="41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478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DB445-F0D6-DED2-D5F1-084305BC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Local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EBBD7-5E27-B327-A973-D2846D355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381" y="643466"/>
            <a:ext cx="4886569" cy="5568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13BA1C-F2F1-8DFA-7CBE-DF7E78D35AB9}"/>
                  </a:ext>
                </a:extLst>
              </p14:cNvPr>
              <p14:cNvContentPartPr/>
              <p14:nvPr/>
            </p14:nvContentPartPr>
            <p14:xfrm>
              <a:off x="5753160" y="1974960"/>
              <a:ext cx="2184840" cy="3219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13BA1C-F2F1-8DFA-7CBE-DF7E78D35A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3800" y="1965600"/>
                <a:ext cx="2203560" cy="32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95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B43E6-673B-8DA1-F685-793A5921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Global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25B2B-3719-AFF5-808A-C7999ACD6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724" y="643466"/>
            <a:ext cx="3939883" cy="5568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CFAD05-357B-F6C6-26C5-E9D789F67984}"/>
                  </a:ext>
                </a:extLst>
              </p14:cNvPr>
              <p14:cNvContentPartPr/>
              <p14:nvPr/>
            </p14:nvContentPartPr>
            <p14:xfrm>
              <a:off x="6242040" y="1397160"/>
              <a:ext cx="3200760" cy="441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CFAD05-357B-F6C6-26C5-E9D789F679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2680" y="1387800"/>
                <a:ext cx="3219480" cy="44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22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4BDD-15EF-D8D6-6074-9462B828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3B46-1C21-5BD9-F15F-8CA1F374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  <a:p>
            <a:r>
              <a:rPr lang="en-US" dirty="0"/>
              <a:t>Relational operators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Bitwise operators</a:t>
            </a:r>
          </a:p>
          <a:p>
            <a:r>
              <a:rPr lang="en-US" dirty="0"/>
              <a:t>Assignment operators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73DE4D-2AAB-D1DC-57B3-204897C7EFE2}"/>
                  </a:ext>
                </a:extLst>
              </p14:cNvPr>
              <p14:cNvContentPartPr/>
              <p14:nvPr/>
            </p14:nvContentPartPr>
            <p14:xfrm>
              <a:off x="1378080" y="2800440"/>
              <a:ext cx="482760" cy="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73DE4D-2AAB-D1DC-57B3-204897C7EF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8720" y="2791080"/>
                <a:ext cx="50148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64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F58D-5168-8A1F-91B4-9ACF49BF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97368-1D1A-B3B5-16D4-26C42E22B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49" y="0"/>
            <a:ext cx="8629651" cy="6617500"/>
          </a:xfrm>
        </p:spPr>
      </p:pic>
    </p:spTree>
    <p:extLst>
      <p:ext uri="{BB962C8B-B14F-4D97-AF65-F5344CB8AC3E}">
        <p14:creationId xmlns:p14="http://schemas.microsoft.com/office/powerpoint/2010/main" val="3700035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4C43-E183-C630-A835-A48C7965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3A36-E39D-9CB3-35C2-AD2EE416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8FCF3-E69F-A58C-0CBA-29862F12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-31749"/>
            <a:ext cx="9201150" cy="68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3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A6E67-20A7-92A5-6FE3-309D6BC2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70571-6459-0FBD-DE70-643D64A0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9D178-2D35-A7D8-8850-9C4F017F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3446"/>
            <a:ext cx="9163050" cy="68445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7C3DEF-E84B-0EBD-C177-1322AF0479B0}"/>
                  </a:ext>
                </a:extLst>
              </p14:cNvPr>
              <p14:cNvContentPartPr/>
              <p14:nvPr/>
            </p14:nvContentPartPr>
            <p14:xfrm>
              <a:off x="2139840" y="4159080"/>
              <a:ext cx="4045320" cy="79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7C3DEF-E84B-0EBD-C177-1322AF0479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480" y="4149720"/>
                <a:ext cx="4064040" cy="8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350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681A-DF0F-988C-7EAC-DEB439D9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24C00-81C9-1F5B-6AAF-A12D2BBAF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9382125" cy="689929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B1B7D0-D14D-B2D2-902F-8B7B6EEA905B}"/>
                  </a:ext>
                </a:extLst>
              </p14:cNvPr>
              <p14:cNvContentPartPr/>
              <p14:nvPr/>
            </p14:nvContentPartPr>
            <p14:xfrm>
              <a:off x="5384880" y="2387520"/>
              <a:ext cx="2832480" cy="47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B1B7D0-D14D-B2D2-902F-8B7B6EEA9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5520" y="2378160"/>
                <a:ext cx="285120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55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D140-84B2-6D8A-A031-42B54A4F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C++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743B0-9F5D-7F1C-0967-A4F16AB6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late part of 1983, C with classes was first used for AT&amp;T's internal programming needs. Its name was changed to C++ later in the same year.</a:t>
            </a:r>
          </a:p>
          <a:p>
            <a:endParaRPr lang="en-US" dirty="0"/>
          </a:p>
          <a:p>
            <a:r>
              <a:rPr lang="en-US" dirty="0"/>
              <a:t>It is of course also used in a wide range of other application domains, notable graphics programming. C++ supports inheritance through class derivation. Dynamic binding is provided by Virtual class function.</a:t>
            </a:r>
          </a:p>
        </p:txBody>
      </p:sp>
    </p:spTree>
    <p:extLst>
      <p:ext uri="{BB962C8B-B14F-4D97-AF65-F5344CB8AC3E}">
        <p14:creationId xmlns:p14="http://schemas.microsoft.com/office/powerpoint/2010/main" val="310971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588-A4E0-A173-E696-80EAAC60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1368-B627-9DF8-9665-B2E0E994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D43F4-B9AD-61EA-F0F2-21291F0B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47556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CFA7BB-0897-CF57-87F3-F4928A5FFFDD}"/>
                  </a:ext>
                </a:extLst>
              </p14:cNvPr>
              <p14:cNvContentPartPr/>
              <p14:nvPr/>
            </p14:nvContentPartPr>
            <p14:xfrm>
              <a:off x="952560" y="1517760"/>
              <a:ext cx="5511960" cy="507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CFA7BB-0897-CF57-87F3-F4928A5FFF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200" y="1508400"/>
                <a:ext cx="553068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64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55D3-D3D2-04F9-EBAD-7632739B0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6E48F5-6E11-8648-EA5F-C111D9B5A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168" y="0"/>
            <a:ext cx="9308083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8A26D6-6EB2-E68F-B0A4-E14975C3C56D}"/>
                  </a:ext>
                </a:extLst>
              </p14:cNvPr>
              <p14:cNvContentPartPr/>
              <p14:nvPr/>
            </p14:nvContentPartPr>
            <p14:xfrm>
              <a:off x="5086440" y="2819520"/>
              <a:ext cx="2965680" cy="83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8A26D6-6EB2-E68F-B0A4-E14975C3C5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7080" y="2810160"/>
                <a:ext cx="2984400" cy="8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6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A6CB-1F26-3413-1F16-BD2194EC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D1A4-3EB8-5BB9-CE07-DEE2FDB1A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2A76C-C261-827D-1A69-301E3C49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24" y="8275"/>
            <a:ext cx="9132967" cy="6849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237DC5-9CD6-4D35-B5DB-7B7FF9E1CEB1}"/>
                  </a:ext>
                </a:extLst>
              </p14:cNvPr>
              <p14:cNvContentPartPr/>
              <p14:nvPr/>
            </p14:nvContentPartPr>
            <p14:xfrm>
              <a:off x="2076480" y="3619440"/>
              <a:ext cx="5823360" cy="171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237DC5-9CD6-4D35-B5DB-7B7FF9E1C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120" y="3610080"/>
                <a:ext cx="584208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59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15B0-640C-377F-9A9C-CABB9155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B8C9-CD22-FDD6-128C-ADFB5153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76822-60E4-EB8A-DC4E-144505A6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93" y="0"/>
            <a:ext cx="916619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1C5DD8-8BD3-2AE8-44DE-A93382388832}"/>
                  </a:ext>
                </a:extLst>
              </p14:cNvPr>
              <p14:cNvContentPartPr/>
              <p14:nvPr/>
            </p14:nvContentPartPr>
            <p14:xfrm>
              <a:off x="1187280" y="1517760"/>
              <a:ext cx="908748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1C5DD8-8BD3-2AE8-44DE-A93382388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920" y="1508400"/>
                <a:ext cx="910620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572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2A80-6854-EEA8-FE5F-E81990C8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28FDE-6DF4-90C9-96E5-60DB19D7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A94E-76A0-64E2-0573-DAAF7034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75" y="0"/>
            <a:ext cx="9113302" cy="6856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47AFF82-5102-2F6C-EFF1-322A7F62E365}"/>
                  </a:ext>
                </a:extLst>
              </p14:cNvPr>
              <p14:cNvContentPartPr/>
              <p14:nvPr/>
            </p14:nvContentPartPr>
            <p14:xfrm>
              <a:off x="2273400" y="4495680"/>
              <a:ext cx="2679840" cy="76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47AFF82-5102-2F6C-EFF1-322A7F62E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040" y="4486320"/>
                <a:ext cx="26985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585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27BF-D067-F884-13D0-6E7F94D2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04E8-5A3D-FBC1-CDF1-4AA56A814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76B7-40D0-10B4-4B5A-640D4BA8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142" y="-19504"/>
            <a:ext cx="8748252" cy="6897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F43EE5-70FD-3BAA-31B3-00625F38B069}"/>
                  </a:ext>
                </a:extLst>
              </p14:cNvPr>
              <p14:cNvContentPartPr/>
              <p14:nvPr/>
            </p14:nvContentPartPr>
            <p14:xfrm>
              <a:off x="2197080" y="603360"/>
              <a:ext cx="7804440" cy="401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F43EE5-70FD-3BAA-31B3-00625F38B0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7720" y="594000"/>
                <a:ext cx="7823160" cy="40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2174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CCB1-1229-89DB-AC52-5632FDB8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A5CE-D9DC-D23F-9C85-F3A7B1B0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16E54-BBBB-D5F5-DAA7-AB7EEBAB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12" y="0"/>
            <a:ext cx="9285859" cy="6863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C75020-4FDD-77F5-E0E8-F4B905903073}"/>
                  </a:ext>
                </a:extLst>
              </p14:cNvPr>
              <p14:cNvContentPartPr/>
              <p14:nvPr/>
            </p14:nvContentPartPr>
            <p14:xfrm>
              <a:off x="2635200" y="1327320"/>
              <a:ext cx="7182360" cy="259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C75020-4FDD-77F5-E0E8-F4B9059030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5840" y="1317960"/>
                <a:ext cx="7201080" cy="26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7034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7F6D-6665-87C0-F5CC-0E6E5026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508C6-01F0-6F91-624B-AA5B37EAD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4B133-AF2B-0027-41DC-8DBA9D90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9" y="0"/>
            <a:ext cx="8963713" cy="6851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DB322C-782D-C1A0-024D-DEDC35BBF6DE}"/>
                  </a:ext>
                </a:extLst>
              </p14:cNvPr>
              <p14:cNvContentPartPr/>
              <p14:nvPr/>
            </p14:nvContentPartPr>
            <p14:xfrm>
              <a:off x="3708360" y="4203720"/>
              <a:ext cx="3943800" cy="54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DB322C-782D-C1A0-024D-DEDC35BBF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9000" y="4194360"/>
                <a:ext cx="396252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38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2EB8-B727-98C9-6E67-81E7EB44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C++ and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22186-B9FD-ACA9-E95F-FE2724C6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9B7E7-2F36-F176-2672-B94A4B6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49" y="1690688"/>
            <a:ext cx="7847075" cy="45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8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2EB8-B727-98C9-6E67-81E7EB44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C, C++ and Java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AF847E-06CF-6030-27A8-F90A7FB1B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24" y="1811792"/>
            <a:ext cx="8342376" cy="40132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9E547-AC43-52C4-3CDA-D1DDA3DE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51" y="1486878"/>
            <a:ext cx="4115745" cy="482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A0D6F-B3F7-FC89-3863-A99A44B56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490" y="1478870"/>
            <a:ext cx="3198970" cy="259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FF65B-3C82-D927-2B61-93557BBF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490" y="4075236"/>
            <a:ext cx="3198970" cy="223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75B22-C9B5-87F2-0B9D-A0BF1CA19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5254" y="2563099"/>
            <a:ext cx="4159000" cy="23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2EB8-B727-98C9-6E67-81E7EB44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C, C++ and Java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5A1EF5-BB85-B297-3E18-40700303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12" y="1690688"/>
            <a:ext cx="8895760" cy="43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F71A-EE61-213D-C552-D4DAD282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B4B9-D1E9-DD4C-8F40-92E8399E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C++ is used by programmers to develop computer software</a:t>
            </a:r>
          </a:p>
          <a:p>
            <a:endParaRPr lang="en-US" dirty="0"/>
          </a:p>
          <a:p>
            <a:r>
              <a:rPr lang="en-US" dirty="0"/>
              <a:t>It is used to create general system software</a:t>
            </a:r>
          </a:p>
          <a:p>
            <a:endParaRPr lang="en-US" dirty="0"/>
          </a:p>
          <a:p>
            <a:r>
              <a:rPr lang="en-US" dirty="0"/>
              <a:t>Used to build drivers for various computer devices</a:t>
            </a:r>
          </a:p>
          <a:p>
            <a:endParaRPr lang="en-US" dirty="0"/>
          </a:p>
          <a:p>
            <a:r>
              <a:rPr lang="en-US" dirty="0"/>
              <a:t>Software for servers and software for specific applications</a:t>
            </a:r>
          </a:p>
          <a:p>
            <a:endParaRPr lang="en-US" dirty="0"/>
          </a:p>
          <a:p>
            <a:r>
              <a:rPr lang="en-US" dirty="0"/>
              <a:t>Used in the creation of video games.</a:t>
            </a:r>
          </a:p>
        </p:txBody>
      </p:sp>
    </p:spTree>
    <p:extLst>
      <p:ext uri="{BB962C8B-B14F-4D97-AF65-F5344CB8AC3E}">
        <p14:creationId xmlns:p14="http://schemas.microsoft.com/office/powerpoint/2010/main" val="91122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6A46-ACAE-26E1-003C-C6B297E4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B88-7793-6157-E046-6981628B5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C++ is relatively-low level and is a systems programming language.</a:t>
            </a:r>
          </a:p>
          <a:p>
            <a:endParaRPr lang="en-US" dirty="0"/>
          </a:p>
          <a:p>
            <a:r>
              <a:rPr lang="en-US" dirty="0"/>
              <a:t>It has a large community.</a:t>
            </a:r>
          </a:p>
          <a:p>
            <a:endParaRPr lang="en-US" dirty="0"/>
          </a:p>
          <a:p>
            <a:r>
              <a:rPr lang="en-US" dirty="0"/>
              <a:t>It has a relatively clear and mature standard.</a:t>
            </a:r>
          </a:p>
          <a:p>
            <a:endParaRPr lang="en-US" dirty="0"/>
          </a:p>
          <a:p>
            <a:r>
              <a:rPr lang="en-US" dirty="0"/>
              <a:t>Modularity</a:t>
            </a:r>
          </a:p>
          <a:p>
            <a:endParaRPr lang="en-US" dirty="0"/>
          </a:p>
          <a:p>
            <a:r>
              <a:rPr lang="en-US" dirty="0"/>
              <a:t>Reusability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298545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9432-6205-3D94-C323-1D594687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FAF8-7008-B470-708E-A828579B6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global or local.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US"/>
              <a:t>t </a:t>
            </a:r>
            <a:r>
              <a:rPr lang="en-US" dirty="0"/>
              <a:t>emphasis on </a:t>
            </a:r>
            <a:r>
              <a:rPr lang="en-US"/>
              <a:t>instructions but </a:t>
            </a:r>
            <a:r>
              <a:rPr lang="en-US" dirty="0"/>
              <a:t>not on data.</a:t>
            </a:r>
          </a:p>
          <a:p>
            <a:endParaRPr lang="en-US" dirty="0"/>
          </a:p>
          <a:p>
            <a:r>
              <a:rPr lang="en-US" dirty="0"/>
              <a:t>It can be generally heavy if not careful.</a:t>
            </a:r>
          </a:p>
          <a:p>
            <a:endParaRPr lang="en-US" dirty="0"/>
          </a:p>
          <a:p>
            <a:r>
              <a:rPr lang="en-US" dirty="0"/>
              <a:t>Data is global and global data does not have security.</a:t>
            </a:r>
          </a:p>
        </p:txBody>
      </p:sp>
    </p:spTree>
    <p:extLst>
      <p:ext uri="{BB962C8B-B14F-4D97-AF65-F5344CB8AC3E}">
        <p14:creationId xmlns:p14="http://schemas.microsoft.com/office/powerpoint/2010/main" val="116838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923</Words>
  <Application>Microsoft Office PowerPoint</Application>
  <PresentationFormat>Widescreen</PresentationFormat>
  <Paragraphs>139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Introduction to C++</vt:lpstr>
      <vt:lpstr>History of C++</vt:lpstr>
      <vt:lpstr>History of C++ (Cont.)</vt:lpstr>
      <vt:lpstr>Difference between C++ and C</vt:lpstr>
      <vt:lpstr>Difference between C, C++ and Java</vt:lpstr>
      <vt:lpstr>Difference between C, C++ and Java</vt:lpstr>
      <vt:lpstr>Use of C++</vt:lpstr>
      <vt:lpstr>Advantage of C++</vt:lpstr>
      <vt:lpstr>Disadvantage of C++</vt:lpstr>
      <vt:lpstr>Standard Libraries</vt:lpstr>
      <vt:lpstr>Structure of C++</vt:lpstr>
      <vt:lpstr>Simple Program C++</vt:lpstr>
      <vt:lpstr>PowerPoint Presentation</vt:lpstr>
      <vt:lpstr>Reference vs Pointers</vt:lpstr>
      <vt:lpstr>Class</vt:lpstr>
      <vt:lpstr>Structure</vt:lpstr>
      <vt:lpstr>Union</vt:lpstr>
      <vt:lpstr>C++ Datatypes (Enumeration)</vt:lpstr>
      <vt:lpstr>C++ Datatypes (Type Def)</vt:lpstr>
      <vt:lpstr>C++ Datatypes (Type Def)</vt:lpstr>
      <vt:lpstr>C++ Datatypes (Enumeration)</vt:lpstr>
      <vt:lpstr>C++ Variable Scope</vt:lpstr>
      <vt:lpstr>Local Variables</vt:lpstr>
      <vt:lpstr>Global Variables</vt:lpstr>
      <vt:lpstr>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C++</dc:title>
  <dc:creator>Jerry</dc:creator>
  <cp:lastModifiedBy>Qian, Cheng</cp:lastModifiedBy>
  <cp:revision>14</cp:revision>
  <dcterms:created xsi:type="dcterms:W3CDTF">2023-08-22T19:15:13Z</dcterms:created>
  <dcterms:modified xsi:type="dcterms:W3CDTF">2024-08-20T23:18:26Z</dcterms:modified>
</cp:coreProperties>
</file>